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7" r:id="rId5"/>
  </p:sldIdLst>
  <p:sldSz cx="20448588" cy="10799763"/>
  <p:notesSz cx="9144000" cy="6858000"/>
  <p:defaultTextStyle>
    <a:defPPr>
      <a:defRPr lang="en-US"/>
    </a:defPPr>
    <a:lvl1pPr marL="0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1pPr>
    <a:lvl2pPr marL="574469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2pPr>
    <a:lvl3pPr marL="114894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3pPr>
    <a:lvl4pPr marL="172341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4pPr>
    <a:lvl5pPr marL="2297882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5pPr>
    <a:lvl6pPr marL="287235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6pPr>
    <a:lvl7pPr marL="344682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7pPr>
    <a:lvl8pPr marL="4021292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8pPr>
    <a:lvl9pPr marL="4595763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0507" userDrawn="1">
          <p15:clr>
            <a:srgbClr val="A4A3A4"/>
          </p15:clr>
        </p15:guide>
        <p15:guide id="2" orient="horz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9FCFD"/>
    <a:srgbClr val="A6EDD2"/>
    <a:srgbClr val="C1CCF6"/>
    <a:srgbClr val="E0B1E9"/>
    <a:srgbClr val="D5BAEB"/>
    <a:srgbClr val="8E9DEF"/>
    <a:srgbClr val="A3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6357" autoAdjust="0"/>
  </p:normalViewPr>
  <p:slideViewPr>
    <p:cSldViewPr snapToGrid="0">
      <p:cViewPr varScale="1">
        <p:scale>
          <a:sx n="53" d="100"/>
          <a:sy n="53" d="100"/>
        </p:scale>
        <p:origin x="427" y="58"/>
      </p:cViewPr>
      <p:guideLst>
        <p:guide pos="10507"/>
        <p:guide orient="horz" pos="567"/>
      </p:guideLst>
    </p:cSldViewPr>
  </p:slideViewPr>
  <p:outlineViewPr>
    <p:cViewPr>
      <p:scale>
        <a:sx n="33" d="100"/>
        <a:sy n="33" d="100"/>
      </p:scale>
      <p:origin x="0" y="-15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1250" y="857250"/>
            <a:ext cx="43815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1pPr>
    <a:lvl2pPr marL="574469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2pPr>
    <a:lvl3pPr marL="114894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3pPr>
    <a:lvl4pPr marL="172341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4pPr>
    <a:lvl5pPr marL="2297882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5pPr>
    <a:lvl6pPr marL="287235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6pPr>
    <a:lvl7pPr marL="344682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7pPr>
    <a:lvl8pPr marL="4021292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8pPr>
    <a:lvl9pPr marL="4595763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81250" y="857250"/>
            <a:ext cx="43815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6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44794"/>
            <a:ext cx="8785770" cy="1286251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855" y="1544969"/>
            <a:ext cx="7795291" cy="574989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2" name="Picture Placeholder 48">
            <a:extLst>
              <a:ext uri="{FF2B5EF4-FFF2-40B4-BE49-F238E27FC236}">
                <a16:creationId xmlns:a16="http://schemas.microsoft.com/office/drawing/2014/main" id="{B91783F9-BFBA-54D8-46E7-C10722354D90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32306" y="3840370"/>
            <a:ext cx="1226916" cy="11519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Text Placeholder 52">
            <a:extLst>
              <a:ext uri="{FF2B5EF4-FFF2-40B4-BE49-F238E27FC236}">
                <a16:creationId xmlns:a16="http://schemas.microsoft.com/office/drawing/2014/main" id="{40CDE481-BC9A-72BC-52EC-032E9F6476D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752295" y="3840370"/>
            <a:ext cx="1831731" cy="1151975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Text Placeholder 54">
            <a:extLst>
              <a:ext uri="{FF2B5EF4-FFF2-40B4-BE49-F238E27FC236}">
                <a16:creationId xmlns:a16="http://schemas.microsoft.com/office/drawing/2014/main" id="{8663D5D0-05A4-9C24-9115-FF45DB4755F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752293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52">
            <a:extLst>
              <a:ext uri="{FF2B5EF4-FFF2-40B4-BE49-F238E27FC236}">
                <a16:creationId xmlns:a16="http://schemas.microsoft.com/office/drawing/2014/main" id="{830311D8-E744-2D01-68AE-CD6AEF26CA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883" y="5308860"/>
            <a:ext cx="2300467" cy="1129975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EAB91427-31C2-A71F-1F36-E150D887E5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85773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52">
            <a:extLst>
              <a:ext uri="{FF2B5EF4-FFF2-40B4-BE49-F238E27FC236}">
                <a16:creationId xmlns:a16="http://schemas.microsoft.com/office/drawing/2014/main" id="{EF1E3218-5381-7930-CE9D-320C255E9A4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8883" y="6612612"/>
            <a:ext cx="2300467" cy="1129975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4B4B50D3-4F85-6E36-9B9D-5D473E09DD1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85773" y="7283142"/>
            <a:ext cx="2286666" cy="459445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Picture Placeholder 48">
            <a:extLst>
              <a:ext uri="{FF2B5EF4-FFF2-40B4-BE49-F238E27FC236}">
                <a16:creationId xmlns:a16="http://schemas.microsoft.com/office/drawing/2014/main" id="{15ACB2FC-2E9D-8ECE-292C-09116E5A7F85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787348" y="3840370"/>
            <a:ext cx="1226916" cy="11519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78BF3E52-76CE-97EE-E456-29E9D10651C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007344" y="3840370"/>
            <a:ext cx="1831731" cy="1151975"/>
          </a:xfrm>
          <a:solidFill>
            <a:schemeClr val="accent1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256FF6-3D6E-5319-8B3E-5EB7CF1E6B1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007334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52">
            <a:extLst>
              <a:ext uri="{FF2B5EF4-FFF2-40B4-BE49-F238E27FC236}">
                <a16:creationId xmlns:a16="http://schemas.microsoft.com/office/drawing/2014/main" id="{7F16728E-C552-7D79-36C3-A34F9F2AA3E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47125" y="5308860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54">
            <a:extLst>
              <a:ext uri="{FF2B5EF4-FFF2-40B4-BE49-F238E27FC236}">
                <a16:creationId xmlns:a16="http://schemas.microsoft.com/office/drawing/2014/main" id="{2857E75B-4713-F503-8E0B-E100939DDD4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54018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52">
            <a:extLst>
              <a:ext uri="{FF2B5EF4-FFF2-40B4-BE49-F238E27FC236}">
                <a16:creationId xmlns:a16="http://schemas.microsoft.com/office/drawing/2014/main" id="{E65080AF-05C8-437F-6467-25827E3742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47125" y="6612612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54">
            <a:extLst>
              <a:ext uri="{FF2B5EF4-FFF2-40B4-BE49-F238E27FC236}">
                <a16:creationId xmlns:a16="http://schemas.microsoft.com/office/drawing/2014/main" id="{C71B700E-3F8E-2F01-FD28-95EC08D5032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54018" y="7310597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52">
            <a:extLst>
              <a:ext uri="{FF2B5EF4-FFF2-40B4-BE49-F238E27FC236}">
                <a16:creationId xmlns:a16="http://schemas.microsoft.com/office/drawing/2014/main" id="{E4EFFE3A-61C4-08B4-A922-032CBFD3588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547125" y="7944765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54">
            <a:extLst>
              <a:ext uri="{FF2B5EF4-FFF2-40B4-BE49-F238E27FC236}">
                <a16:creationId xmlns:a16="http://schemas.microsoft.com/office/drawing/2014/main" id="{19172ABC-3E81-38B3-02C9-25AFC5386A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554018" y="8642750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52">
            <a:extLst>
              <a:ext uri="{FF2B5EF4-FFF2-40B4-BE49-F238E27FC236}">
                <a16:creationId xmlns:a16="http://schemas.microsoft.com/office/drawing/2014/main" id="{88127A01-8A6F-4BAC-965F-AFC31941EFF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547125" y="9269168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54">
            <a:extLst>
              <a:ext uri="{FF2B5EF4-FFF2-40B4-BE49-F238E27FC236}">
                <a16:creationId xmlns:a16="http://schemas.microsoft.com/office/drawing/2014/main" id="{52C85FCE-7BA0-579C-E466-420B269C227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554018" y="9967154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7C91F635-59B1-BC9E-352D-A7E89DB37814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8652629" y="1689965"/>
            <a:ext cx="1226916" cy="1151975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52">
            <a:extLst>
              <a:ext uri="{FF2B5EF4-FFF2-40B4-BE49-F238E27FC236}">
                <a16:creationId xmlns:a16="http://schemas.microsoft.com/office/drawing/2014/main" id="{773F3A6A-486D-B76A-FB31-D65B556C389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72615" y="1689965"/>
            <a:ext cx="2076937" cy="1151975"/>
          </a:xfrm>
          <a:solidFill>
            <a:schemeClr val="bg2">
              <a:lumMod val="95000"/>
            </a:schemeClr>
          </a:solidFill>
        </p:spPr>
        <p:txBody>
          <a:bodyPr lIns="182880" tIns="91440" rIns="45720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54">
            <a:extLst>
              <a:ext uri="{FF2B5EF4-FFF2-40B4-BE49-F238E27FC236}">
                <a16:creationId xmlns:a16="http://schemas.microsoft.com/office/drawing/2014/main" id="{2C116F43-EC39-BFD4-38A1-7B9EDBAD44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72615" y="2383925"/>
            <a:ext cx="2076937" cy="458020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772"/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Picture Placeholder 48">
            <a:extLst>
              <a:ext uri="{FF2B5EF4-FFF2-40B4-BE49-F238E27FC236}">
                <a16:creationId xmlns:a16="http://schemas.microsoft.com/office/drawing/2014/main" id="{04ABE031-949C-9AE4-D5D4-5C2B79E2743B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059701" y="3833458"/>
            <a:ext cx="1226916" cy="11519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2">
            <a:extLst>
              <a:ext uri="{FF2B5EF4-FFF2-40B4-BE49-F238E27FC236}">
                <a16:creationId xmlns:a16="http://schemas.microsoft.com/office/drawing/2014/main" id="{0BD412EF-4B38-D3F5-4434-5361C77249C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279695" y="3833458"/>
            <a:ext cx="1831731" cy="1151975"/>
          </a:xfrm>
          <a:solidFill>
            <a:schemeClr val="accent2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4">
            <a:extLst>
              <a:ext uri="{FF2B5EF4-FFF2-40B4-BE49-F238E27FC236}">
                <a16:creationId xmlns:a16="http://schemas.microsoft.com/office/drawing/2014/main" id="{1BD684A4-B195-AC4C-F191-B36146F3BDB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279686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75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52">
            <a:extLst>
              <a:ext uri="{FF2B5EF4-FFF2-40B4-BE49-F238E27FC236}">
                <a16:creationId xmlns:a16="http://schemas.microsoft.com/office/drawing/2014/main" id="{AA9DC294-2B19-CBF2-60D1-61FF95786E0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814630" y="5308860"/>
            <a:ext cx="2300467" cy="1129975"/>
          </a:xfrm>
          <a:solidFill>
            <a:schemeClr val="accent2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54">
            <a:extLst>
              <a:ext uri="{FF2B5EF4-FFF2-40B4-BE49-F238E27FC236}">
                <a16:creationId xmlns:a16="http://schemas.microsoft.com/office/drawing/2014/main" id="{9BFC471D-09C4-0F52-3F5E-0B65CB7BC06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821525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Picture Placeholder 48">
            <a:extLst>
              <a:ext uri="{FF2B5EF4-FFF2-40B4-BE49-F238E27FC236}">
                <a16:creationId xmlns:a16="http://schemas.microsoft.com/office/drawing/2014/main" id="{A942B287-86DB-00B1-B7A9-55BA08CF222B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10314745" y="3833458"/>
            <a:ext cx="1226916" cy="11519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EB954496-7E66-2105-9E76-4DDD66F2F58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1534739" y="3833458"/>
            <a:ext cx="1831731" cy="1151975"/>
          </a:xfrm>
          <a:solidFill>
            <a:schemeClr val="accent3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32E0AA50-6C12-9E98-28DD-65B64A2D6DC2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1534733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52">
            <a:extLst>
              <a:ext uri="{FF2B5EF4-FFF2-40B4-BE49-F238E27FC236}">
                <a16:creationId xmlns:a16="http://schemas.microsoft.com/office/drawing/2014/main" id="{4F12F4A2-7BF1-10FC-FC3C-8E5985A11468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15468" y="5308860"/>
            <a:ext cx="2300467" cy="112997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EAEAA078-0F21-16BA-5797-676E9313273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22360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buNone/>
              <a:defRPr sz="868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Picture Placeholder 48">
            <a:extLst>
              <a:ext uri="{FF2B5EF4-FFF2-40B4-BE49-F238E27FC236}">
                <a16:creationId xmlns:a16="http://schemas.microsoft.com/office/drawing/2014/main" id="{6EE8A1FF-4143-45E8-E3CD-0DFFE9CE0B53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13594095" y="3833458"/>
            <a:ext cx="1226916" cy="11519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5" name="Text Placeholder 52">
            <a:extLst>
              <a:ext uri="{FF2B5EF4-FFF2-40B4-BE49-F238E27FC236}">
                <a16:creationId xmlns:a16="http://schemas.microsoft.com/office/drawing/2014/main" id="{1909F514-0F1E-1374-6B19-125BF7C3C5E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4814094" y="3833458"/>
            <a:ext cx="1831731" cy="1151975"/>
          </a:xfrm>
          <a:solidFill>
            <a:schemeClr val="accent6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54">
            <a:extLst>
              <a:ext uri="{FF2B5EF4-FFF2-40B4-BE49-F238E27FC236}">
                <a16:creationId xmlns:a16="http://schemas.microsoft.com/office/drawing/2014/main" id="{65F96625-1C7B-9D16-7C76-41E6319B947B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4814086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52">
            <a:extLst>
              <a:ext uri="{FF2B5EF4-FFF2-40B4-BE49-F238E27FC236}">
                <a16:creationId xmlns:a16="http://schemas.microsoft.com/office/drawing/2014/main" id="{C932EF4C-E241-324C-52DF-C11FBF664BA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4386775" y="5308860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54">
            <a:extLst>
              <a:ext uri="{FF2B5EF4-FFF2-40B4-BE49-F238E27FC236}">
                <a16:creationId xmlns:a16="http://schemas.microsoft.com/office/drawing/2014/main" id="{7D6458DE-2856-647C-98DD-D864F86C8CC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4393666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52">
            <a:extLst>
              <a:ext uri="{FF2B5EF4-FFF2-40B4-BE49-F238E27FC236}">
                <a16:creationId xmlns:a16="http://schemas.microsoft.com/office/drawing/2014/main" id="{D764ED68-3A44-57EC-3E78-89DDF63B1D5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4386775" y="6612612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5EEFA21D-6665-4F44-5F81-4D1E52C4EBA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4393666" y="7310102"/>
            <a:ext cx="2286666" cy="432485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52">
            <a:extLst>
              <a:ext uri="{FF2B5EF4-FFF2-40B4-BE49-F238E27FC236}">
                <a16:creationId xmlns:a16="http://schemas.microsoft.com/office/drawing/2014/main" id="{9A890F98-9260-38B3-E462-2360FDD9A8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4386775" y="7944765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54">
            <a:extLst>
              <a:ext uri="{FF2B5EF4-FFF2-40B4-BE49-F238E27FC236}">
                <a16:creationId xmlns:a16="http://schemas.microsoft.com/office/drawing/2014/main" id="{25463F99-0160-E0D1-43D2-59873406A3C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393666" y="8642750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Picture Placeholder 48">
            <a:extLst>
              <a:ext uri="{FF2B5EF4-FFF2-40B4-BE49-F238E27FC236}">
                <a16:creationId xmlns:a16="http://schemas.microsoft.com/office/drawing/2014/main" id="{7490ADE2-6585-2814-73CB-17E5BD983473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16849142" y="3833458"/>
            <a:ext cx="1226916" cy="115197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8" name="Text Placeholder 52">
            <a:extLst>
              <a:ext uri="{FF2B5EF4-FFF2-40B4-BE49-F238E27FC236}">
                <a16:creationId xmlns:a16="http://schemas.microsoft.com/office/drawing/2014/main" id="{269A7707-2CD5-D316-5016-FF1405898130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8069137" y="3833458"/>
            <a:ext cx="1831731" cy="1151975"/>
          </a:xfrm>
          <a:solidFill>
            <a:schemeClr val="accent5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92FA6BEA-F27C-F2E6-3B63-C3FA65C8BC31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8069129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4FD2AFC7-A49E-E22D-85AB-02BE38C4093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7656341" y="5308860"/>
            <a:ext cx="2300467" cy="1129975"/>
          </a:xfrm>
          <a:solidFill>
            <a:schemeClr val="accent5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Text Placeholder 54">
            <a:extLst>
              <a:ext uri="{FF2B5EF4-FFF2-40B4-BE49-F238E27FC236}">
                <a16:creationId xmlns:a16="http://schemas.microsoft.com/office/drawing/2014/main" id="{560BBFFE-3FF8-5B00-D6F1-B901EC01631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7663235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6909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01599"/>
            <a:ext cx="7905203" cy="1343372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0544" y="1552646"/>
            <a:ext cx="7910515" cy="548205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7" name="Text Placeholder 93">
            <a:extLst>
              <a:ext uri="{FF2B5EF4-FFF2-40B4-BE49-F238E27FC236}">
                <a16:creationId xmlns:a16="http://schemas.microsoft.com/office/drawing/2014/main" id="{FB3E63B5-6A09-E0A9-F863-0430AA7A056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721884" y="2361309"/>
            <a:ext cx="184037" cy="172796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94F5BBDF-367E-AF1E-8A5A-E45C5E01130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979834" y="2308956"/>
            <a:ext cx="815815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8" name="Text Placeholder 93">
            <a:extLst>
              <a:ext uri="{FF2B5EF4-FFF2-40B4-BE49-F238E27FC236}">
                <a16:creationId xmlns:a16="http://schemas.microsoft.com/office/drawing/2014/main" id="{015391BF-3A00-DA4D-9BA0-F3CBD41A6D3F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57159" y="2361309"/>
            <a:ext cx="184037" cy="17279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5" name="Text Placeholder 93">
            <a:extLst>
              <a:ext uri="{FF2B5EF4-FFF2-40B4-BE49-F238E27FC236}">
                <a16:creationId xmlns:a16="http://schemas.microsoft.com/office/drawing/2014/main" id="{348885D5-03D1-6B3F-9070-8D0AAE02E172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104502" y="2308956"/>
            <a:ext cx="744104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9" name="Text Placeholder 93">
            <a:extLst>
              <a:ext uri="{FF2B5EF4-FFF2-40B4-BE49-F238E27FC236}">
                <a16:creationId xmlns:a16="http://schemas.microsoft.com/office/drawing/2014/main" id="{5A2734B8-7917-5312-5E9E-CAD7D7312448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921229" y="2361309"/>
            <a:ext cx="184037" cy="172796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6" name="Text Placeholder 93">
            <a:extLst>
              <a:ext uri="{FF2B5EF4-FFF2-40B4-BE49-F238E27FC236}">
                <a16:creationId xmlns:a16="http://schemas.microsoft.com/office/drawing/2014/main" id="{107A1928-9E70-859B-58D8-A502358C909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184450" y="2308956"/>
            <a:ext cx="1192833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" name="Picture Placeholder 85">
            <a:extLst>
              <a:ext uri="{FF2B5EF4-FFF2-40B4-BE49-F238E27FC236}">
                <a16:creationId xmlns:a16="http://schemas.microsoft.com/office/drawing/2014/main" id="{C8D5F1BC-4AD2-742F-E954-3D9151C360DB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947415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0" name="Text Placeholder 52">
            <a:extLst>
              <a:ext uri="{FF2B5EF4-FFF2-40B4-BE49-F238E27FC236}">
                <a16:creationId xmlns:a16="http://schemas.microsoft.com/office/drawing/2014/main" id="{830311D8-E744-2D01-68AE-CD6AEF26CA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6656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EAB91427-31C2-A71F-1F36-E150D887E5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5876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Text Placeholder 52">
            <a:extLst>
              <a:ext uri="{FF2B5EF4-FFF2-40B4-BE49-F238E27FC236}">
                <a16:creationId xmlns:a16="http://schemas.microsoft.com/office/drawing/2014/main" id="{9CF8B607-9CEE-D617-7CD5-BD3ECA29ED2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66656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54">
            <a:extLst>
              <a:ext uri="{FF2B5EF4-FFF2-40B4-BE49-F238E27FC236}">
                <a16:creationId xmlns:a16="http://schemas.microsoft.com/office/drawing/2014/main" id="{D9D4BF54-FE1A-25E6-1A4E-9D6309F39C4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7054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52">
            <a:extLst>
              <a:ext uri="{FF2B5EF4-FFF2-40B4-BE49-F238E27FC236}">
                <a16:creationId xmlns:a16="http://schemas.microsoft.com/office/drawing/2014/main" id="{06B0311E-E079-ABAD-3769-64D5488D083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66656" y="8105117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BED520CD-EDF1-0A11-283D-776679FD6A6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0541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8" name="Picture Placeholder 85">
            <a:extLst>
              <a:ext uri="{FF2B5EF4-FFF2-40B4-BE49-F238E27FC236}">
                <a16:creationId xmlns:a16="http://schemas.microsoft.com/office/drawing/2014/main" id="{21A17592-EE89-EFA4-EFCF-6DC8ADBC7BD4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4244344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4" name="Text Placeholder 52">
            <a:extLst>
              <a:ext uri="{FF2B5EF4-FFF2-40B4-BE49-F238E27FC236}">
                <a16:creationId xmlns:a16="http://schemas.microsoft.com/office/drawing/2014/main" id="{C7FCEFE5-2873-EFDA-9DEE-D5566F6D9F3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763581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54">
            <a:extLst>
              <a:ext uri="{FF2B5EF4-FFF2-40B4-BE49-F238E27FC236}">
                <a16:creationId xmlns:a16="http://schemas.microsoft.com/office/drawing/2014/main" id="{6FA95B0F-EC7D-C3B5-D995-D89B33C3941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882805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52">
            <a:extLst>
              <a:ext uri="{FF2B5EF4-FFF2-40B4-BE49-F238E27FC236}">
                <a16:creationId xmlns:a16="http://schemas.microsoft.com/office/drawing/2014/main" id="{961BC6F1-EDC3-DF29-8560-F8846EC7B56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763581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54">
            <a:extLst>
              <a:ext uri="{FF2B5EF4-FFF2-40B4-BE49-F238E27FC236}">
                <a16:creationId xmlns:a16="http://schemas.microsoft.com/office/drawing/2014/main" id="{8358AEEF-9C9B-D492-7BC7-9C7ED2C30A2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867467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52">
            <a:extLst>
              <a:ext uri="{FF2B5EF4-FFF2-40B4-BE49-F238E27FC236}">
                <a16:creationId xmlns:a16="http://schemas.microsoft.com/office/drawing/2014/main" id="{863EC2B5-5E6F-607D-B284-D10B57BE451E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763581" y="8105117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F29B0034-4FEE-733F-06DA-AAA56B70049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867467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52">
            <a:extLst>
              <a:ext uri="{FF2B5EF4-FFF2-40B4-BE49-F238E27FC236}">
                <a16:creationId xmlns:a16="http://schemas.microsoft.com/office/drawing/2014/main" id="{E90B95EC-6E4E-8CC0-2C74-7638BB976A33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733728" y="9223495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54">
            <a:extLst>
              <a:ext uri="{FF2B5EF4-FFF2-40B4-BE49-F238E27FC236}">
                <a16:creationId xmlns:a16="http://schemas.microsoft.com/office/drawing/2014/main" id="{3179B3E8-C52E-EDD4-1008-D38C6D5679EA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837615" y="969724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E7699E1-7A7B-62F4-882B-7762693BB9A8}"/>
              </a:ext>
            </a:extLst>
          </p:cNvPr>
          <p:cNvSpPr>
            <a:spLocks noGrp="1"/>
          </p:cNvSpPr>
          <p:nvPr>
            <p:ph type="pic" sz="quarter" idx="88" hasCustomPrompt="1"/>
          </p:nvPr>
        </p:nvSpPr>
        <p:spPr>
          <a:xfrm>
            <a:off x="9023934" y="953361"/>
            <a:ext cx="2400727" cy="1665987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1378" h="1057925">
                <a:moveTo>
                  <a:pt x="81296" y="1057087"/>
                </a:moveTo>
                <a:cubicBezTo>
                  <a:pt x="-80642" y="704545"/>
                  <a:pt x="15224" y="427588"/>
                  <a:pt x="229005" y="198444"/>
                </a:cubicBezTo>
                <a:cubicBezTo>
                  <a:pt x="335752" y="84026"/>
                  <a:pt x="545212" y="4625"/>
                  <a:pt x="704356" y="397"/>
                </a:cubicBezTo>
                <a:cubicBezTo>
                  <a:pt x="813970" y="-1926"/>
                  <a:pt x="961800" y="271"/>
                  <a:pt x="1183867" y="173077"/>
                </a:cubicBezTo>
                <a:cubicBezTo>
                  <a:pt x="1454729" y="422637"/>
                  <a:pt x="1499016" y="809673"/>
                  <a:pt x="1337621" y="1056283"/>
                </a:cubicBezTo>
                <a:cubicBezTo>
                  <a:pt x="964566" y="1061631"/>
                  <a:pt x="454351" y="1051739"/>
                  <a:pt x="81296" y="105708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83" name="Text Placeholder 52">
            <a:extLst>
              <a:ext uri="{FF2B5EF4-FFF2-40B4-BE49-F238E27FC236}">
                <a16:creationId xmlns:a16="http://schemas.microsoft.com/office/drawing/2014/main" id="{AEADB03F-04B7-0F0C-D195-8E829CDB103A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8675321" y="2615544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4" name="Text Placeholder 54">
            <a:extLst>
              <a:ext uri="{FF2B5EF4-FFF2-40B4-BE49-F238E27FC236}">
                <a16:creationId xmlns:a16="http://schemas.microsoft.com/office/drawing/2014/main" id="{1AF69D89-295F-42DF-4D09-C0C9E3C6CDA2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8779206" y="308929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9" name="Picture Placeholder 85">
            <a:extLst>
              <a:ext uri="{FF2B5EF4-FFF2-40B4-BE49-F238E27FC236}">
                <a16:creationId xmlns:a16="http://schemas.microsoft.com/office/drawing/2014/main" id="{2E6ED8B0-26FF-C117-621D-5AE8D287071C}"/>
              </a:ext>
            </a:extLst>
          </p:cNvPr>
          <p:cNvSpPr>
            <a:spLocks noGrp="1"/>
          </p:cNvSpPr>
          <p:nvPr>
            <p:ph type="pic" sz="quarter" idx="91" hasCustomPrompt="1"/>
          </p:nvPr>
        </p:nvSpPr>
        <p:spPr>
          <a:xfrm>
            <a:off x="7536566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2" name="Text Placeholder 52">
            <a:extLst>
              <a:ext uri="{FF2B5EF4-FFF2-40B4-BE49-F238E27FC236}">
                <a16:creationId xmlns:a16="http://schemas.microsoft.com/office/drawing/2014/main" id="{6A987EF6-7573-534A-D78D-40984E2B4001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055806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Text Placeholder 54">
            <a:extLst>
              <a:ext uri="{FF2B5EF4-FFF2-40B4-BE49-F238E27FC236}">
                <a16:creationId xmlns:a16="http://schemas.microsoft.com/office/drawing/2014/main" id="{109D4738-A826-1074-4E30-3C9BF1534716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7175029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Text Placeholder 52">
            <a:extLst>
              <a:ext uri="{FF2B5EF4-FFF2-40B4-BE49-F238E27FC236}">
                <a16:creationId xmlns:a16="http://schemas.microsoft.com/office/drawing/2014/main" id="{C784F084-2AB5-FC2F-98A8-14B1918E0B9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7055806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54">
            <a:extLst>
              <a:ext uri="{FF2B5EF4-FFF2-40B4-BE49-F238E27FC236}">
                <a16:creationId xmlns:a16="http://schemas.microsoft.com/office/drawing/2014/main" id="{BA6D60B7-F856-6AA0-1677-C4238FB49366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715969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0" name="Picture Placeholder 85">
            <a:extLst>
              <a:ext uri="{FF2B5EF4-FFF2-40B4-BE49-F238E27FC236}">
                <a16:creationId xmlns:a16="http://schemas.microsoft.com/office/drawing/2014/main" id="{343CDFDE-C6CB-0D22-A7F4-626D79B1766C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10775239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75" name="Text Placeholder 52">
            <a:extLst>
              <a:ext uri="{FF2B5EF4-FFF2-40B4-BE49-F238E27FC236}">
                <a16:creationId xmlns:a16="http://schemas.microsoft.com/office/drawing/2014/main" id="{591222BF-FBBE-0A1E-DCDE-3FAC47FD5F69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0294477" y="5853969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6" name="Text Placeholder 54">
            <a:extLst>
              <a:ext uri="{FF2B5EF4-FFF2-40B4-BE49-F238E27FC236}">
                <a16:creationId xmlns:a16="http://schemas.microsoft.com/office/drawing/2014/main" id="{126D7584-C3B4-4774-2A29-2C697B0D3609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0413698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7" name="Text Placeholder 52">
            <a:extLst>
              <a:ext uri="{FF2B5EF4-FFF2-40B4-BE49-F238E27FC236}">
                <a16:creationId xmlns:a16="http://schemas.microsoft.com/office/drawing/2014/main" id="{D473BC6C-C421-2212-177B-E3D6711518E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294477" y="6986746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54">
            <a:extLst>
              <a:ext uri="{FF2B5EF4-FFF2-40B4-BE49-F238E27FC236}">
                <a16:creationId xmlns:a16="http://schemas.microsoft.com/office/drawing/2014/main" id="{70006F72-F095-08F4-B361-C6732D55A8A7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398365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1" name="Picture Placeholder 85">
            <a:extLst>
              <a:ext uri="{FF2B5EF4-FFF2-40B4-BE49-F238E27FC236}">
                <a16:creationId xmlns:a16="http://schemas.microsoft.com/office/drawing/2014/main" id="{FE501678-6A39-A6F2-B0AC-5611AF6557F6}"/>
              </a:ext>
            </a:extLst>
          </p:cNvPr>
          <p:cNvSpPr>
            <a:spLocks noGrp="1"/>
          </p:cNvSpPr>
          <p:nvPr>
            <p:ph type="pic" sz="quarter" idx="93" hasCustomPrompt="1"/>
          </p:nvPr>
        </p:nvSpPr>
        <p:spPr>
          <a:xfrm>
            <a:off x="14086876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8" name="Text Placeholder 52">
            <a:extLst>
              <a:ext uri="{FF2B5EF4-FFF2-40B4-BE49-F238E27FC236}">
                <a16:creationId xmlns:a16="http://schemas.microsoft.com/office/drawing/2014/main" id="{6548A776-D2C9-F83F-0057-6DB650E8A8F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3606113" y="5853969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54">
            <a:extLst>
              <a:ext uri="{FF2B5EF4-FFF2-40B4-BE49-F238E27FC236}">
                <a16:creationId xmlns:a16="http://schemas.microsoft.com/office/drawing/2014/main" id="{952D64D3-D709-D84C-56D6-8466008A9F53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3725335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52">
            <a:extLst>
              <a:ext uri="{FF2B5EF4-FFF2-40B4-BE49-F238E27FC236}">
                <a16:creationId xmlns:a16="http://schemas.microsoft.com/office/drawing/2014/main" id="{518356EF-9214-0FBD-685B-86F7BC9E3441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3606113" y="6986746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204E61C9-BB68-61D8-062E-C121D1A702BC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371000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52">
            <a:extLst>
              <a:ext uri="{FF2B5EF4-FFF2-40B4-BE49-F238E27FC236}">
                <a16:creationId xmlns:a16="http://schemas.microsoft.com/office/drawing/2014/main" id="{35999CC6-6048-71FB-E27C-1A0F4898905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3606113" y="8105117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2" name="Text Placeholder 54">
            <a:extLst>
              <a:ext uri="{FF2B5EF4-FFF2-40B4-BE49-F238E27FC236}">
                <a16:creationId xmlns:a16="http://schemas.microsoft.com/office/drawing/2014/main" id="{C566F690-521D-30ED-2392-9A08F7B92BD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3710001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3" name="Text Placeholder 52">
            <a:extLst>
              <a:ext uri="{FF2B5EF4-FFF2-40B4-BE49-F238E27FC236}">
                <a16:creationId xmlns:a16="http://schemas.microsoft.com/office/drawing/2014/main" id="{C078D18F-60AA-F0ED-1545-D90F8827A109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576261" y="9223495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4" name="Text Placeholder 54">
            <a:extLst>
              <a:ext uri="{FF2B5EF4-FFF2-40B4-BE49-F238E27FC236}">
                <a16:creationId xmlns:a16="http://schemas.microsoft.com/office/drawing/2014/main" id="{D524E30D-E57D-9CA4-2892-7DD0D141393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680147" y="969724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2" name="Picture Placeholder 85">
            <a:extLst>
              <a:ext uri="{FF2B5EF4-FFF2-40B4-BE49-F238E27FC236}">
                <a16:creationId xmlns:a16="http://schemas.microsoft.com/office/drawing/2014/main" id="{737DF8B7-F9DA-7CE3-F06A-1238F0BD8BBE}"/>
              </a:ext>
            </a:extLst>
          </p:cNvPr>
          <p:cNvSpPr>
            <a:spLocks noGrp="1"/>
          </p:cNvSpPr>
          <p:nvPr>
            <p:ph type="pic" sz="quarter" idx="94" hasCustomPrompt="1"/>
          </p:nvPr>
        </p:nvSpPr>
        <p:spPr>
          <a:xfrm>
            <a:off x="17398872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79" name="Text Placeholder 52">
            <a:extLst>
              <a:ext uri="{FF2B5EF4-FFF2-40B4-BE49-F238E27FC236}">
                <a16:creationId xmlns:a16="http://schemas.microsoft.com/office/drawing/2014/main" id="{3B734046-1A9E-CA53-52E9-8C35BA113BB0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6918110" y="5853969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54">
            <a:extLst>
              <a:ext uri="{FF2B5EF4-FFF2-40B4-BE49-F238E27FC236}">
                <a16:creationId xmlns:a16="http://schemas.microsoft.com/office/drawing/2014/main" id="{77ACCD11-42E0-7774-369A-548253BB6D48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7037333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1" name="Text Placeholder 52">
            <a:extLst>
              <a:ext uri="{FF2B5EF4-FFF2-40B4-BE49-F238E27FC236}">
                <a16:creationId xmlns:a16="http://schemas.microsoft.com/office/drawing/2014/main" id="{54DF4C84-70FE-CC15-B311-A058420F1F3E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6918110" y="6986746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54">
            <a:extLst>
              <a:ext uri="{FF2B5EF4-FFF2-40B4-BE49-F238E27FC236}">
                <a16:creationId xmlns:a16="http://schemas.microsoft.com/office/drawing/2014/main" id="{575D0D91-9574-C6DF-0A40-6A61A6BF851A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7021998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5184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01599"/>
            <a:ext cx="7905203" cy="1343372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0544" y="1552646"/>
            <a:ext cx="7910515" cy="548205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7" name="Text Placeholder 93">
            <a:extLst>
              <a:ext uri="{FF2B5EF4-FFF2-40B4-BE49-F238E27FC236}">
                <a16:creationId xmlns:a16="http://schemas.microsoft.com/office/drawing/2014/main" id="{FB3E63B5-6A09-E0A9-F863-0430AA7A056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721884" y="2361309"/>
            <a:ext cx="184037" cy="172796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94F5BBDF-367E-AF1E-8A5A-E45C5E01130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979834" y="2308956"/>
            <a:ext cx="815815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8" name="Text Placeholder 93">
            <a:extLst>
              <a:ext uri="{FF2B5EF4-FFF2-40B4-BE49-F238E27FC236}">
                <a16:creationId xmlns:a16="http://schemas.microsoft.com/office/drawing/2014/main" id="{015391BF-3A00-DA4D-9BA0-F3CBD41A6D3F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57159" y="2361309"/>
            <a:ext cx="184037" cy="17279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5" name="Text Placeholder 93">
            <a:extLst>
              <a:ext uri="{FF2B5EF4-FFF2-40B4-BE49-F238E27FC236}">
                <a16:creationId xmlns:a16="http://schemas.microsoft.com/office/drawing/2014/main" id="{348885D5-03D1-6B3F-9070-8D0AAE02E172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104502" y="2308956"/>
            <a:ext cx="744104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9" name="Text Placeholder 93">
            <a:extLst>
              <a:ext uri="{FF2B5EF4-FFF2-40B4-BE49-F238E27FC236}">
                <a16:creationId xmlns:a16="http://schemas.microsoft.com/office/drawing/2014/main" id="{5A2734B8-7917-5312-5E9E-CAD7D7312448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921229" y="2361309"/>
            <a:ext cx="184037" cy="172796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6" name="Text Placeholder 93">
            <a:extLst>
              <a:ext uri="{FF2B5EF4-FFF2-40B4-BE49-F238E27FC236}">
                <a16:creationId xmlns:a16="http://schemas.microsoft.com/office/drawing/2014/main" id="{107A1928-9E70-859B-58D8-A502358C909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184450" y="2308956"/>
            <a:ext cx="1192833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700CC6-94FA-4463-EE32-48CCE595B7BD}"/>
              </a:ext>
            </a:extLst>
          </p:cNvPr>
          <p:cNvSpPr>
            <a:spLocks noGrp="1"/>
          </p:cNvSpPr>
          <p:nvPr>
            <p:ph type="pic" sz="quarter" idx="102" hasCustomPrompt="1"/>
          </p:nvPr>
        </p:nvSpPr>
        <p:spPr>
          <a:xfrm>
            <a:off x="8643263" y="157597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2D95847-97F7-8835-5ECB-1E4F46809A1A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9300028" y="1570527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4" name="Text Placeholder 54">
            <a:extLst>
              <a:ext uri="{FF2B5EF4-FFF2-40B4-BE49-F238E27FC236}">
                <a16:creationId xmlns:a16="http://schemas.microsoft.com/office/drawing/2014/main" id="{1AF69D89-295F-42DF-4D09-C0C9E3C6CDA2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0049879" y="218859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Picture Placeholder 21">
            <a:extLst>
              <a:ext uri="{FF2B5EF4-FFF2-40B4-BE49-F238E27FC236}">
                <a16:creationId xmlns:a16="http://schemas.microsoft.com/office/drawing/2014/main" id="{3615EBFB-45FA-A2F6-1F38-914732565263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5826612" y="290883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6975F0A-C9B2-FDC0-F24F-CA6F4716B327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6483375" y="2903387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54">
            <a:extLst>
              <a:ext uri="{FF2B5EF4-FFF2-40B4-BE49-F238E27FC236}">
                <a16:creationId xmlns:a16="http://schemas.microsoft.com/office/drawing/2014/main" id="{030949FD-5B14-310F-6B91-79100DD94FAB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7233226" y="3550251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Picture Placeholder 21">
            <a:extLst>
              <a:ext uri="{FF2B5EF4-FFF2-40B4-BE49-F238E27FC236}">
                <a16:creationId xmlns:a16="http://schemas.microsoft.com/office/drawing/2014/main" id="{0BE0FD46-3015-7528-B62F-95BF8858609E}"/>
              </a:ext>
            </a:extLst>
          </p:cNvPr>
          <p:cNvSpPr>
            <a:spLocks noGrp="1"/>
          </p:cNvSpPr>
          <p:nvPr>
            <p:ph type="pic" sz="quarter" idx="108" hasCustomPrompt="1"/>
          </p:nvPr>
        </p:nvSpPr>
        <p:spPr>
          <a:xfrm>
            <a:off x="489215" y="4763346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C36F5473-C4B4-DF84-69DA-6C23CE558341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145980" y="47578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27432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54">
            <a:extLst>
              <a:ext uri="{FF2B5EF4-FFF2-40B4-BE49-F238E27FC236}">
                <a16:creationId xmlns:a16="http://schemas.microsoft.com/office/drawing/2014/main" id="{EF74AAAA-2806-13E0-1C72-1C405184EE74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895823" y="53903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Picture Placeholder 21">
            <a:extLst>
              <a:ext uri="{FF2B5EF4-FFF2-40B4-BE49-F238E27FC236}">
                <a16:creationId xmlns:a16="http://schemas.microsoft.com/office/drawing/2014/main" id="{9BA41603-CB17-1E96-5E79-D30148DB7F93}"/>
              </a:ext>
            </a:extLst>
          </p:cNvPr>
          <p:cNvSpPr>
            <a:spLocks noGrp="1"/>
          </p:cNvSpPr>
          <p:nvPr>
            <p:ph type="pic" sz="quarter" idx="111" hasCustomPrompt="1"/>
          </p:nvPr>
        </p:nvSpPr>
        <p:spPr>
          <a:xfrm>
            <a:off x="489215" y="618643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BA4285C6-BAC3-D785-DC44-23F46668FF29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145980" y="618098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54">
            <a:extLst>
              <a:ext uri="{FF2B5EF4-FFF2-40B4-BE49-F238E27FC236}">
                <a16:creationId xmlns:a16="http://schemas.microsoft.com/office/drawing/2014/main" id="{A01632F3-42C5-F9C1-4150-E61B13F917C0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895823" y="681345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433FE688-8391-D298-918E-7D4EE56F3863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489215" y="7533438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CC805918-BEE7-2B07-6F66-01E1E7D4C0B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145980" y="7527993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B6CCDBD4-C34B-DCEC-C856-D555439B655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1895823" y="8160459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1">
            <a:extLst>
              <a:ext uri="{FF2B5EF4-FFF2-40B4-BE49-F238E27FC236}">
                <a16:creationId xmlns:a16="http://schemas.microsoft.com/office/drawing/2014/main" id="{BF184251-C1A1-56A3-76DD-84BE1A756432}"/>
              </a:ext>
            </a:extLst>
          </p:cNvPr>
          <p:cNvSpPr>
            <a:spLocks noGrp="1"/>
          </p:cNvSpPr>
          <p:nvPr>
            <p:ph type="pic" sz="quarter" idx="117" hasCustomPrompt="1"/>
          </p:nvPr>
        </p:nvSpPr>
        <p:spPr>
          <a:xfrm>
            <a:off x="3720517" y="4763346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8581167-E048-960D-341A-43E722F57BC0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4377280" y="47578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54">
            <a:extLst>
              <a:ext uri="{FF2B5EF4-FFF2-40B4-BE49-F238E27FC236}">
                <a16:creationId xmlns:a16="http://schemas.microsoft.com/office/drawing/2014/main" id="{5229D62B-E857-DE2D-8EFB-748F33BED78D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5127131" y="53903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1">
            <a:extLst>
              <a:ext uri="{FF2B5EF4-FFF2-40B4-BE49-F238E27FC236}">
                <a16:creationId xmlns:a16="http://schemas.microsoft.com/office/drawing/2014/main" id="{1991F6E3-6E5C-3108-42D2-04BCCC757036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3720517" y="618643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F7D93F05-B70B-E372-544D-FDC154A2D6C3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4377280" y="618098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0" name="Text Placeholder 54">
            <a:extLst>
              <a:ext uri="{FF2B5EF4-FFF2-40B4-BE49-F238E27FC236}">
                <a16:creationId xmlns:a16="http://schemas.microsoft.com/office/drawing/2014/main" id="{CA7A8DB9-2FC7-9A64-570C-BD3E02A72806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5127131" y="681345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Picture Placeholder 21">
            <a:extLst>
              <a:ext uri="{FF2B5EF4-FFF2-40B4-BE49-F238E27FC236}">
                <a16:creationId xmlns:a16="http://schemas.microsoft.com/office/drawing/2014/main" id="{8E13C347-65B0-0276-EF1B-174039F99CF1}"/>
              </a:ext>
            </a:extLst>
          </p:cNvPr>
          <p:cNvSpPr>
            <a:spLocks noGrp="1"/>
          </p:cNvSpPr>
          <p:nvPr>
            <p:ph type="pic" sz="quarter" idx="123" hasCustomPrompt="1"/>
          </p:nvPr>
        </p:nvSpPr>
        <p:spPr>
          <a:xfrm>
            <a:off x="3720517" y="7533438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A9C4224-89A9-A898-2377-9A0636B7A7BF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377280" y="7527993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0D8E6A85-BC52-F120-2B5C-6FC810727DC8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5127131" y="8160459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Picture Placeholder 21">
            <a:extLst>
              <a:ext uri="{FF2B5EF4-FFF2-40B4-BE49-F238E27FC236}">
                <a16:creationId xmlns:a16="http://schemas.microsoft.com/office/drawing/2014/main" id="{C425FBA9-AE10-A22A-9420-67DEBB661C3F}"/>
              </a:ext>
            </a:extLst>
          </p:cNvPr>
          <p:cNvSpPr>
            <a:spLocks noGrp="1"/>
          </p:cNvSpPr>
          <p:nvPr>
            <p:ph type="pic" sz="quarter" idx="126" hasCustomPrompt="1"/>
          </p:nvPr>
        </p:nvSpPr>
        <p:spPr>
          <a:xfrm>
            <a:off x="3720517" y="887400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6A2903A8-8958-ED1A-0528-7984CA827C76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377280" y="8868556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38066B99-EECB-1250-B5E2-DB37BAB83336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5127131" y="950102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Picture Placeholder 21">
            <a:extLst>
              <a:ext uri="{FF2B5EF4-FFF2-40B4-BE49-F238E27FC236}">
                <a16:creationId xmlns:a16="http://schemas.microsoft.com/office/drawing/2014/main" id="{C939337F-0221-F980-035E-F36CF5F0CCFD}"/>
              </a:ext>
            </a:extLst>
          </p:cNvPr>
          <p:cNvSpPr>
            <a:spLocks noGrp="1"/>
          </p:cNvSpPr>
          <p:nvPr>
            <p:ph type="pic" sz="quarter" idx="129" hasCustomPrompt="1"/>
          </p:nvPr>
        </p:nvSpPr>
        <p:spPr>
          <a:xfrm>
            <a:off x="7045718" y="475382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EDA062A-E326-07C8-B393-6090507B5EFE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7702488" y="4748379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2" name="Text Placeholder 54">
            <a:extLst>
              <a:ext uri="{FF2B5EF4-FFF2-40B4-BE49-F238E27FC236}">
                <a16:creationId xmlns:a16="http://schemas.microsoft.com/office/drawing/2014/main" id="{E771CC28-7D17-FEE8-1E12-A4F5705C24F7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8452335" y="5380846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Picture Placeholder 21">
            <a:extLst>
              <a:ext uri="{FF2B5EF4-FFF2-40B4-BE49-F238E27FC236}">
                <a16:creationId xmlns:a16="http://schemas.microsoft.com/office/drawing/2014/main" id="{17A52E27-CE77-6ACD-3EC3-E453E1BF1824}"/>
              </a:ext>
            </a:extLst>
          </p:cNvPr>
          <p:cNvSpPr>
            <a:spLocks noGrp="1"/>
          </p:cNvSpPr>
          <p:nvPr>
            <p:ph type="pic" sz="quarter" idx="132" hasCustomPrompt="1"/>
          </p:nvPr>
        </p:nvSpPr>
        <p:spPr>
          <a:xfrm>
            <a:off x="7045718" y="617691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8591790C-B5A6-A6F2-152D-0376673B98E1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7702488" y="617147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182E6EC9-AF96-0AE9-B402-5208EB5FB2D3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8452335" y="680393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Picture Placeholder 21">
            <a:extLst>
              <a:ext uri="{FF2B5EF4-FFF2-40B4-BE49-F238E27FC236}">
                <a16:creationId xmlns:a16="http://schemas.microsoft.com/office/drawing/2014/main" id="{A33202B2-CC17-CC0C-A2B4-F1F6EB7456BF}"/>
              </a:ext>
            </a:extLst>
          </p:cNvPr>
          <p:cNvSpPr>
            <a:spLocks noGrp="1"/>
          </p:cNvSpPr>
          <p:nvPr>
            <p:ph type="pic" sz="quarter" idx="135" hasCustomPrompt="1"/>
          </p:nvPr>
        </p:nvSpPr>
        <p:spPr>
          <a:xfrm>
            <a:off x="10277024" y="475382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C5C7DF4-8F80-CCCD-63CA-C95AC13F4DB5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10933791" y="4748379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8" name="Text Placeholder 54">
            <a:extLst>
              <a:ext uri="{FF2B5EF4-FFF2-40B4-BE49-F238E27FC236}">
                <a16:creationId xmlns:a16="http://schemas.microsoft.com/office/drawing/2014/main" id="{B40EDC22-146E-9407-63B3-EA538434D852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11683636" y="5380846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3" name="Picture Placeholder 21">
            <a:extLst>
              <a:ext uri="{FF2B5EF4-FFF2-40B4-BE49-F238E27FC236}">
                <a16:creationId xmlns:a16="http://schemas.microsoft.com/office/drawing/2014/main" id="{0390BD9F-512E-ECB9-9D90-E628DEE5B202}"/>
              </a:ext>
            </a:extLst>
          </p:cNvPr>
          <p:cNvSpPr>
            <a:spLocks noGrp="1"/>
          </p:cNvSpPr>
          <p:nvPr>
            <p:ph type="pic" sz="quarter" idx="138" hasCustomPrompt="1"/>
          </p:nvPr>
        </p:nvSpPr>
        <p:spPr>
          <a:xfrm>
            <a:off x="10277024" y="617691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2DA6D0E3-11CE-71D9-77C2-2A5A134A545A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10933791" y="617147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5" name="Text Placeholder 54">
            <a:extLst>
              <a:ext uri="{FF2B5EF4-FFF2-40B4-BE49-F238E27FC236}">
                <a16:creationId xmlns:a16="http://schemas.microsoft.com/office/drawing/2014/main" id="{3D05047E-5BF7-595C-3709-78903A2235E1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11683636" y="680393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2" name="Picture Placeholder 21">
            <a:extLst>
              <a:ext uri="{FF2B5EF4-FFF2-40B4-BE49-F238E27FC236}">
                <a16:creationId xmlns:a16="http://schemas.microsoft.com/office/drawing/2014/main" id="{C8DC6EA6-BE6B-8402-442B-94661A6D8D4B}"/>
              </a:ext>
            </a:extLst>
          </p:cNvPr>
          <p:cNvSpPr>
            <a:spLocks noGrp="1"/>
          </p:cNvSpPr>
          <p:nvPr>
            <p:ph type="pic" sz="quarter" idx="141" hasCustomPrompt="1"/>
          </p:nvPr>
        </p:nvSpPr>
        <p:spPr>
          <a:xfrm>
            <a:off x="13524351" y="476978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46326F7F-FFD0-0D74-B1C9-75513AEF2CFB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14181119" y="476434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2C0F9060-A9F3-2169-19EB-570408280D68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14930969" y="5396807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Picture Placeholder 21">
            <a:extLst>
              <a:ext uri="{FF2B5EF4-FFF2-40B4-BE49-F238E27FC236}">
                <a16:creationId xmlns:a16="http://schemas.microsoft.com/office/drawing/2014/main" id="{EEEEA55B-E3BA-EA83-1625-2E4522215AA0}"/>
              </a:ext>
            </a:extLst>
          </p:cNvPr>
          <p:cNvSpPr>
            <a:spLocks noGrp="1"/>
          </p:cNvSpPr>
          <p:nvPr>
            <p:ph type="pic" sz="quarter" idx="144" hasCustomPrompt="1"/>
          </p:nvPr>
        </p:nvSpPr>
        <p:spPr>
          <a:xfrm>
            <a:off x="13524351" y="619287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3AD68C91-E0AF-07B1-048F-430240F4DA5D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14181119" y="618743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2E0C4E78-3694-F556-9FE3-9C166EC216A0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4930969" y="6819897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8" name="Picture Placeholder 21">
            <a:extLst>
              <a:ext uri="{FF2B5EF4-FFF2-40B4-BE49-F238E27FC236}">
                <a16:creationId xmlns:a16="http://schemas.microsoft.com/office/drawing/2014/main" id="{18EF4D38-E708-FFD8-11D9-F057CA3403FE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3524351" y="753988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EB1FB690-1A79-1A42-09A1-01B05C6FB453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14181119" y="7534435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7" name="Text Placeholder 54">
            <a:extLst>
              <a:ext uri="{FF2B5EF4-FFF2-40B4-BE49-F238E27FC236}">
                <a16:creationId xmlns:a16="http://schemas.microsoft.com/office/drawing/2014/main" id="{138DEAAD-D481-073A-48E4-D9B97A92D14F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4930969" y="816690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1" name="Picture Placeholder 21">
            <a:extLst>
              <a:ext uri="{FF2B5EF4-FFF2-40B4-BE49-F238E27FC236}">
                <a16:creationId xmlns:a16="http://schemas.microsoft.com/office/drawing/2014/main" id="{CEDF4FA6-6CAA-B9DB-AC47-A9C7194F22CC}"/>
              </a:ext>
            </a:extLst>
          </p:cNvPr>
          <p:cNvSpPr>
            <a:spLocks noGrp="1"/>
          </p:cNvSpPr>
          <p:nvPr>
            <p:ph type="pic" sz="quarter" idx="150" hasCustomPrompt="1"/>
          </p:nvPr>
        </p:nvSpPr>
        <p:spPr>
          <a:xfrm>
            <a:off x="13524351" y="888044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C6DE4F94-7DE0-0E6E-1F3D-DAAFC83C5BB4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4181119" y="88749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0" name="Text Placeholder 54">
            <a:extLst>
              <a:ext uri="{FF2B5EF4-FFF2-40B4-BE49-F238E27FC236}">
                <a16:creationId xmlns:a16="http://schemas.microsoft.com/office/drawing/2014/main" id="{B0E9906E-687E-AE2D-52D2-304A929418A3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4930969" y="95074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4" name="Picture Placeholder 21">
            <a:extLst>
              <a:ext uri="{FF2B5EF4-FFF2-40B4-BE49-F238E27FC236}">
                <a16:creationId xmlns:a16="http://schemas.microsoft.com/office/drawing/2014/main" id="{E05F415A-959F-3D9F-E2DF-10E10123A8DE}"/>
              </a:ext>
            </a:extLst>
          </p:cNvPr>
          <p:cNvSpPr>
            <a:spLocks noGrp="1"/>
          </p:cNvSpPr>
          <p:nvPr>
            <p:ph type="pic" sz="quarter" idx="153" hasCustomPrompt="1"/>
          </p:nvPr>
        </p:nvSpPr>
        <p:spPr>
          <a:xfrm>
            <a:off x="16847693" y="474706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12" name="Text Placeholder 111">
            <a:extLst>
              <a:ext uri="{FF2B5EF4-FFF2-40B4-BE49-F238E27FC236}">
                <a16:creationId xmlns:a16="http://schemas.microsoft.com/office/drawing/2014/main" id="{932E1EF6-0908-152E-B29D-209AB60CE6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7504457" y="474162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3" name="Text Placeholder 54">
            <a:extLst>
              <a:ext uri="{FF2B5EF4-FFF2-40B4-BE49-F238E27FC236}">
                <a16:creationId xmlns:a16="http://schemas.microsoft.com/office/drawing/2014/main" id="{C6DD3175-9138-92E9-61D9-BCA2182C920D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8254308" y="537408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7" name="Picture Placeholder 21">
            <a:extLst>
              <a:ext uri="{FF2B5EF4-FFF2-40B4-BE49-F238E27FC236}">
                <a16:creationId xmlns:a16="http://schemas.microsoft.com/office/drawing/2014/main" id="{5A245E8B-814F-CADA-C59C-EB426FB60684}"/>
              </a:ext>
            </a:extLst>
          </p:cNvPr>
          <p:cNvSpPr>
            <a:spLocks noGrp="1"/>
          </p:cNvSpPr>
          <p:nvPr>
            <p:ph type="pic" sz="quarter" idx="156" hasCustomPrompt="1"/>
          </p:nvPr>
        </p:nvSpPr>
        <p:spPr>
          <a:xfrm>
            <a:off x="16847693" y="617015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A1BD1B8B-EE99-841C-75F4-7ED1781F632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504457" y="616471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6" name="Text Placeholder 54">
            <a:extLst>
              <a:ext uri="{FF2B5EF4-FFF2-40B4-BE49-F238E27FC236}">
                <a16:creationId xmlns:a16="http://schemas.microsoft.com/office/drawing/2014/main" id="{9C0FFC5B-B264-5C17-6DC9-EB3529E46B51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8254308" y="6797178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0104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843" y="574992"/>
            <a:ext cx="1763690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5843" y="2874940"/>
            <a:ext cx="1763690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05840" y="10009789"/>
            <a:ext cx="460093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8/27/2024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3599" y="10009789"/>
            <a:ext cx="690139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41816" y="10009789"/>
            <a:ext cx="460093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2" r:id="rId1"/>
    <p:sldLayoutId id="2147484793" r:id="rId2"/>
    <p:sldLayoutId id="2147484794" r:id="rId3"/>
  </p:sldLayoutIdLst>
  <p:txStyles>
    <p:titleStyle>
      <a:lvl1pPr algn="l" defTabSz="882144" rtl="0" eaLnBrk="1" latinLnBrk="0" hangingPunct="1">
        <a:lnSpc>
          <a:spcPct val="90000"/>
        </a:lnSpc>
        <a:spcBef>
          <a:spcPct val="0"/>
        </a:spcBef>
        <a:buNone/>
        <a:defRPr sz="42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0536" indent="-220536" algn="l" defTabSz="882144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2701" kern="1200">
          <a:solidFill>
            <a:schemeClr val="tx1"/>
          </a:solidFill>
          <a:latin typeface="+mn-lt"/>
          <a:ea typeface="+mn-ea"/>
          <a:cs typeface="+mn-cs"/>
        </a:defRPr>
      </a:lvl1pPr>
      <a:lvl2pPr marL="661608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1102680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3pPr>
      <a:lvl4pPr marL="1543754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4pPr>
      <a:lvl5pPr marL="1984825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5pPr>
      <a:lvl6pPr marL="2425898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6pPr>
      <a:lvl7pPr marL="2866969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7pPr>
      <a:lvl8pPr marL="3308043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8pPr>
      <a:lvl9pPr marL="3749114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41072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2pPr>
      <a:lvl3pPr marL="882144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23217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4pPr>
      <a:lvl5pPr marL="1764290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5pPr>
      <a:lvl6pPr marL="2205362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6pPr>
      <a:lvl7pPr marL="2646434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7pPr>
      <a:lvl8pPr marL="3087506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8pPr>
      <a:lvl9pPr marL="3528578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EA2C1AC-71C0-5E65-3C5A-4A73E09D7B81}"/>
              </a:ext>
            </a:extLst>
          </p:cNvPr>
          <p:cNvCxnSpPr>
            <a:cxnSpLocks/>
          </p:cNvCxnSpPr>
          <p:nvPr/>
        </p:nvCxnSpPr>
        <p:spPr>
          <a:xfrm>
            <a:off x="7607629" y="1912733"/>
            <a:ext cx="3685525" cy="33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A0089CC-B811-BA15-5B54-9A99F35943CE}"/>
              </a:ext>
            </a:extLst>
          </p:cNvPr>
          <p:cNvCxnSpPr>
            <a:cxnSpLocks/>
          </p:cNvCxnSpPr>
          <p:nvPr/>
        </p:nvCxnSpPr>
        <p:spPr>
          <a:xfrm flipV="1">
            <a:off x="1152988" y="3825994"/>
            <a:ext cx="1" cy="470221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1F54C3B-B4EB-FC18-BA20-F53ED7FBE449}"/>
              </a:ext>
            </a:extLst>
          </p:cNvPr>
          <p:cNvCxnSpPr>
            <a:cxnSpLocks/>
          </p:cNvCxnSpPr>
          <p:nvPr/>
        </p:nvCxnSpPr>
        <p:spPr>
          <a:xfrm flipV="1">
            <a:off x="5141032" y="3643315"/>
            <a:ext cx="0" cy="49045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544E3814-6739-5211-7099-06A70A6CDD3E}"/>
              </a:ext>
            </a:extLst>
          </p:cNvPr>
          <p:cNvCxnSpPr>
            <a:cxnSpLocks/>
          </p:cNvCxnSpPr>
          <p:nvPr/>
        </p:nvCxnSpPr>
        <p:spPr>
          <a:xfrm>
            <a:off x="13304996" y="1889774"/>
            <a:ext cx="61458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Straight Connector 510">
            <a:extLst>
              <a:ext uri="{FF2B5EF4-FFF2-40B4-BE49-F238E27FC236}">
                <a16:creationId xmlns:a16="http://schemas.microsoft.com/office/drawing/2014/main" id="{6C594E7E-078D-1A96-0CF9-E2EB5C7D1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835289" y="2725725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4C99F44-537D-1D7D-BEE7-FD41A37D0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650751" y="2755755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E0A74D04-8656-35A7-B75D-ED34B22A2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653084" y="2776838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396D45C9-5F2B-3527-9532-AA8A95CCA591}"/>
              </a:ext>
            </a:extLst>
          </p:cNvPr>
          <p:cNvCxnSpPr>
            <a:cxnSpLocks/>
          </p:cNvCxnSpPr>
          <p:nvPr/>
        </p:nvCxnSpPr>
        <p:spPr>
          <a:xfrm>
            <a:off x="6401940" y="6147075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Connector: Elbow 452">
            <a:extLst>
              <a:ext uri="{FF2B5EF4-FFF2-40B4-BE49-F238E27FC236}">
                <a16:creationId xmlns:a16="http://schemas.microsoft.com/office/drawing/2014/main" id="{B1C870DF-34D7-45E2-610C-676246B46A20}"/>
              </a:ext>
            </a:extLst>
          </p:cNvPr>
          <p:cNvCxnSpPr>
            <a:cxnSpLocks/>
          </p:cNvCxnSpPr>
          <p:nvPr/>
        </p:nvCxnSpPr>
        <p:spPr>
          <a:xfrm rot="5400000">
            <a:off x="5221735" y="4603676"/>
            <a:ext cx="2708335" cy="387703"/>
          </a:xfrm>
          <a:prstGeom prst="bentConnector3">
            <a:avLst>
              <a:gd name="adj1" fmla="val 128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33216AE-6353-6A4C-C4B3-FFD981B4F933}"/>
              </a:ext>
            </a:extLst>
          </p:cNvPr>
          <p:cNvCxnSpPr>
            <a:cxnSpLocks/>
          </p:cNvCxnSpPr>
          <p:nvPr/>
        </p:nvCxnSpPr>
        <p:spPr>
          <a:xfrm flipH="1" flipV="1">
            <a:off x="5452460" y="4365263"/>
            <a:ext cx="202273" cy="391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2D9C4B7-BA33-DB01-D926-480007D644D5}"/>
              </a:ext>
            </a:extLst>
          </p:cNvPr>
          <p:cNvCxnSpPr>
            <a:cxnSpLocks/>
          </p:cNvCxnSpPr>
          <p:nvPr/>
        </p:nvCxnSpPr>
        <p:spPr>
          <a:xfrm>
            <a:off x="6392442" y="5227263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801A72B-0F01-4BAF-D43D-EA796534A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19818" y="2811937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C390D6-D5A2-92F2-72FB-13DBDCBEB71B}"/>
              </a:ext>
            </a:extLst>
          </p:cNvPr>
          <p:cNvCxnSpPr/>
          <p:nvPr/>
        </p:nvCxnSpPr>
        <p:spPr>
          <a:xfrm>
            <a:off x="2324992" y="4668628"/>
            <a:ext cx="3117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8338C8A2-DCC6-F60D-6299-1F03C46F0E9C}"/>
              </a:ext>
            </a:extLst>
          </p:cNvPr>
          <p:cNvCxnSpPr>
            <a:cxnSpLocks/>
          </p:cNvCxnSpPr>
          <p:nvPr/>
        </p:nvCxnSpPr>
        <p:spPr>
          <a:xfrm rot="5400000">
            <a:off x="1854603" y="3870229"/>
            <a:ext cx="1252578" cy="344220"/>
          </a:xfrm>
          <a:prstGeom prst="bentConnector3">
            <a:avLst>
              <a:gd name="adj1" fmla="val -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D132046-1A28-D945-4C3A-78E649AB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2390279" y="2242460"/>
            <a:ext cx="0" cy="48326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2" name="Straight Connector 491">
            <a:extLst>
              <a:ext uri="{FF2B5EF4-FFF2-40B4-BE49-F238E27FC236}">
                <a16:creationId xmlns:a16="http://schemas.microsoft.com/office/drawing/2014/main" id="{472A001C-5E84-52CA-CE1A-95807B674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439046" y="2262798"/>
            <a:ext cx="0" cy="53072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3" name="Straight Connector 492">
            <a:extLst>
              <a:ext uri="{FF2B5EF4-FFF2-40B4-BE49-F238E27FC236}">
                <a16:creationId xmlns:a16="http://schemas.microsoft.com/office/drawing/2014/main" id="{C3DFA535-2870-2768-AD17-26EFA60B1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92070" y="2808439"/>
            <a:ext cx="1" cy="3713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5" name="Connector: Elbow 494">
            <a:extLst>
              <a:ext uri="{FF2B5EF4-FFF2-40B4-BE49-F238E27FC236}">
                <a16:creationId xmlns:a16="http://schemas.microsoft.com/office/drawing/2014/main" id="{3044166C-648D-75ED-5038-6D776910A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06756" y="2727495"/>
            <a:ext cx="17741120" cy="98573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0" name="Straight Connector 499">
            <a:extLst>
              <a:ext uri="{FF2B5EF4-FFF2-40B4-BE49-F238E27FC236}">
                <a16:creationId xmlns:a16="http://schemas.microsoft.com/office/drawing/2014/main" id="{B4119BD0-CAD1-066F-0822-007D922C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251798" y="2774997"/>
            <a:ext cx="1" cy="35909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itle 121">
            <a:extLst>
              <a:ext uri="{FF2B5EF4-FFF2-40B4-BE49-F238E27FC236}">
                <a16:creationId xmlns:a16="http://schemas.microsoft.com/office/drawing/2014/main" id="{9D7D36D1-BEA0-EFD6-CC91-9D3C736A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33" y="-66812"/>
            <a:ext cx="10032868" cy="1489950"/>
          </a:xfrm>
        </p:spPr>
        <p:txBody>
          <a:bodyPr vert="horz" lIns="84010" tIns="42005" rIns="84010" bIns="0" rtlCol="0" anchor="b">
            <a:noAutofit/>
          </a:bodyPr>
          <a:lstStyle/>
          <a:p>
            <a:r>
              <a:rPr lang="en-US" sz="2400" spc="289" dirty="0">
                <a:latin typeface="Aptos Light" panose="020B0004020202020204" pitchFamily="34" charset="0"/>
              </a:rPr>
              <a:t>Hunter NEW ENGLAND MENTAL HEALTH</a:t>
            </a:r>
            <a:br>
              <a:rPr lang="en-US" sz="2400" spc="289" dirty="0">
                <a:latin typeface="Aptos Light" panose="020B0004020202020204" pitchFamily="34" charset="0"/>
              </a:rPr>
            </a:br>
            <a:r>
              <a:rPr lang="en-US" sz="2400" spc="289" dirty="0">
                <a:latin typeface="Aptos Light" panose="020B0004020202020204" pitchFamily="34" charset="0"/>
              </a:rPr>
              <a:t>Child and adolescent </a:t>
            </a:r>
            <a:br>
              <a:rPr lang="en-US" i="1" spc="289" dirty="0">
                <a:latin typeface="Aptos Light" panose="020B0004020202020204" pitchFamily="34" charset="0"/>
              </a:rPr>
            </a:br>
            <a:endParaRPr lang="en-US" i="1" spc="289" dirty="0">
              <a:latin typeface="Aptos Light" panose="020B0004020202020204" pitchFamily="34" charset="0"/>
            </a:endParaRPr>
          </a:p>
        </p:txBody>
      </p:sp>
      <p:sp>
        <p:nvSpPr>
          <p:cNvPr id="292" name="Text Placeholder 291">
            <a:extLst>
              <a:ext uri="{FF2B5EF4-FFF2-40B4-BE49-F238E27FC236}">
                <a16:creationId xmlns:a16="http://schemas.microsoft.com/office/drawing/2014/main" id="{912AF06C-900E-6300-F338-F6F822AF2C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7733" y="1011545"/>
            <a:ext cx="4549896" cy="3358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ptos Light" panose="020B0004020202020204" pitchFamily="34" charset="0"/>
              </a:rPr>
              <a:t>Proposed </a:t>
            </a:r>
            <a:r>
              <a:rPr lang="en-US" dirty="0" err="1">
                <a:latin typeface="Aptos Light" panose="020B0004020202020204" pitchFamily="34" charset="0"/>
              </a:rPr>
              <a:t>Organisational</a:t>
            </a:r>
            <a:r>
              <a:rPr lang="en-US" dirty="0">
                <a:latin typeface="Aptos Light" panose="020B0004020202020204" pitchFamily="34" charset="0"/>
              </a:rPr>
              <a:t> Chart – August 2024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9E2D929-0D9E-A363-72D4-E5168D654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41032" y="2811937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8F14830-C062-231D-772A-B64BF0133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70141" y="2826294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7" name="Text Placeholder 546">
            <a:extLst>
              <a:ext uri="{FF2B5EF4-FFF2-40B4-BE49-F238E27FC236}">
                <a16:creationId xmlns:a16="http://schemas.microsoft.com/office/drawing/2014/main" id="{23DE650F-B900-8D47-F549-BC37123C6DC7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5414220" y="1215005"/>
            <a:ext cx="2194250" cy="12244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544" dirty="0">
                <a:solidFill>
                  <a:schemeClr val="tx1"/>
                </a:solidFill>
              </a:rPr>
              <a:t>Fionna Murphy </a:t>
            </a:r>
            <a:endParaRPr lang="en-US" sz="965" baseline="-25000" dirty="0">
              <a:solidFill>
                <a:schemeClr val="tx1"/>
              </a:solidFill>
            </a:endParaRPr>
          </a:p>
        </p:txBody>
      </p:sp>
      <p:sp>
        <p:nvSpPr>
          <p:cNvPr id="11" name="Text Placeholder 33">
            <a:extLst>
              <a:ext uri="{FF2B5EF4-FFF2-40B4-BE49-F238E27FC236}">
                <a16:creationId xmlns:a16="http://schemas.microsoft.com/office/drawing/2014/main" id="{A40B19A2-85EF-C5B0-96B6-2879C3C79EA3}"/>
              </a:ext>
            </a:extLst>
          </p:cNvPr>
          <p:cNvSpPr txBox="1">
            <a:spLocks/>
          </p:cNvSpPr>
          <p:nvPr/>
        </p:nvSpPr>
        <p:spPr>
          <a:xfrm>
            <a:off x="17940173" y="3090098"/>
            <a:ext cx="1351118" cy="83687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Administrative      Team Leader A05</a:t>
            </a:r>
            <a:endParaRPr lang="en-AU" sz="1400" b="0" dirty="0">
              <a:highlight>
                <a:srgbClr val="C1CCF6"/>
              </a:highlight>
              <a:latin typeface="Aptos Light" panose="020B0004020202020204" pitchFamily="34" charset="0"/>
            </a:endParaRPr>
          </a:p>
          <a:p>
            <a:endParaRPr lang="en-AU" sz="1400" dirty="0">
              <a:latin typeface="Aptos Light" panose="020B0004020202020204" pitchFamily="34" charset="0"/>
            </a:endParaRPr>
          </a:p>
        </p:txBody>
      </p:sp>
      <p:sp>
        <p:nvSpPr>
          <p:cNvPr id="12" name="Text Placeholder 700">
            <a:extLst>
              <a:ext uri="{FF2B5EF4-FFF2-40B4-BE49-F238E27FC236}">
                <a16:creationId xmlns:a16="http://schemas.microsoft.com/office/drawing/2014/main" id="{A6C2592E-C07F-93A8-9A54-E643DE92258B}"/>
              </a:ext>
            </a:extLst>
          </p:cNvPr>
          <p:cNvSpPr txBox="1">
            <a:spLocks/>
          </p:cNvSpPr>
          <p:nvPr/>
        </p:nvSpPr>
        <p:spPr>
          <a:xfrm>
            <a:off x="5618606" y="1705454"/>
            <a:ext cx="1615240" cy="511488"/>
          </a:xfrm>
          <a:prstGeom prst="rect">
            <a:avLst/>
          </a:prstGeom>
          <a:noFill/>
        </p:spPr>
        <p:txBody>
          <a:bodyPr vert="horz" lIns="0" tIns="0" rIns="0" bIns="45720" rtlCol="0">
            <a:no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965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41070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213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320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27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1" dirty="0">
                <a:solidFill>
                  <a:schemeClr val="tx1"/>
                </a:solidFill>
                <a:latin typeface="Aptos Light" panose="020B0004020202020204" pitchFamily="34" charset="0"/>
              </a:rPr>
              <a:t>Service Manager CAMHS </a:t>
            </a:r>
          </a:p>
          <a:p>
            <a:endParaRPr lang="en-US" sz="1351" b="1" dirty="0">
              <a:solidFill>
                <a:srgbClr val="FF0000"/>
              </a:solidFill>
              <a:latin typeface="Aptos Light" panose="020B0004020202020204" pitchFamily="34" charset="0"/>
            </a:endParaRPr>
          </a:p>
        </p:txBody>
      </p:sp>
      <p:sp>
        <p:nvSpPr>
          <p:cNvPr id="7" name="Text Placeholder 546">
            <a:extLst>
              <a:ext uri="{FF2B5EF4-FFF2-40B4-BE49-F238E27FC236}">
                <a16:creationId xmlns:a16="http://schemas.microsoft.com/office/drawing/2014/main" id="{825426EF-A15E-7673-CD3F-9F5C0E7944D3}"/>
              </a:ext>
            </a:extLst>
          </p:cNvPr>
          <p:cNvSpPr txBox="1">
            <a:spLocks/>
          </p:cNvSpPr>
          <p:nvPr/>
        </p:nvSpPr>
        <p:spPr>
          <a:xfrm>
            <a:off x="11293154" y="1201257"/>
            <a:ext cx="2194250" cy="11109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91440" rIns="0" bIns="45720" rtlCol="0">
            <a:norm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1061" b="1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61605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267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74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481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4" dirty="0">
                <a:solidFill>
                  <a:schemeClr val="tx1"/>
                </a:solidFill>
              </a:rPr>
              <a:t>Dr Deepika Yerrakalva </a:t>
            </a:r>
            <a:endParaRPr lang="en-US" sz="965" baseline="-25000" dirty="0">
              <a:solidFill>
                <a:schemeClr val="tx1"/>
              </a:solidFill>
            </a:endParaRPr>
          </a:p>
          <a:p>
            <a:endParaRPr lang="en-US" sz="965" baseline="-25000" dirty="0">
              <a:solidFill>
                <a:schemeClr val="tx1"/>
              </a:solidFill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73F514F-0157-9DFA-4E4C-AA88905635E2}"/>
              </a:ext>
            </a:extLst>
          </p:cNvPr>
          <p:cNvCxnSpPr>
            <a:cxnSpLocks/>
          </p:cNvCxnSpPr>
          <p:nvPr/>
        </p:nvCxnSpPr>
        <p:spPr>
          <a:xfrm rot="5400000">
            <a:off x="-810967" y="4435202"/>
            <a:ext cx="2353385" cy="318309"/>
          </a:xfrm>
          <a:prstGeom prst="bentConnector3">
            <a:avLst>
              <a:gd name="adj1" fmla="val -62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627240E-96AF-3472-E6B7-9F4FE4BF3024}"/>
              </a:ext>
            </a:extLst>
          </p:cNvPr>
          <p:cNvCxnSpPr>
            <a:cxnSpLocks/>
          </p:cNvCxnSpPr>
          <p:nvPr/>
        </p:nvCxnSpPr>
        <p:spPr>
          <a:xfrm flipH="1">
            <a:off x="206571" y="5042403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EC630463-5CED-335B-98A7-95BB829C5C9A}"/>
              </a:ext>
            </a:extLst>
          </p:cNvPr>
          <p:cNvCxnSpPr>
            <a:cxnSpLocks/>
          </p:cNvCxnSpPr>
          <p:nvPr/>
        </p:nvCxnSpPr>
        <p:spPr>
          <a:xfrm>
            <a:off x="19450839" y="1880347"/>
            <a:ext cx="0" cy="5934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7" name="TextBox 466">
            <a:extLst>
              <a:ext uri="{FF2B5EF4-FFF2-40B4-BE49-F238E27FC236}">
                <a16:creationId xmlns:a16="http://schemas.microsoft.com/office/drawing/2014/main" id="{EB02341C-914B-7295-F147-0C2E73E856D8}"/>
              </a:ext>
            </a:extLst>
          </p:cNvPr>
          <p:cNvSpPr txBox="1"/>
          <p:nvPr/>
        </p:nvSpPr>
        <p:spPr>
          <a:xfrm>
            <a:off x="7562324" y="1728614"/>
            <a:ext cx="3682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rgbClr val="002060"/>
                </a:solidFill>
                <a:highlight>
                  <a:srgbClr val="FFFFFF"/>
                </a:highlight>
              </a:rPr>
              <a:t>Co-leadership model in all teams</a:t>
            </a:r>
          </a:p>
        </p:txBody>
      </p:sp>
      <p:cxnSp>
        <p:nvCxnSpPr>
          <p:cNvPr id="472" name="Connector: Elbow 471">
            <a:extLst>
              <a:ext uri="{FF2B5EF4-FFF2-40B4-BE49-F238E27FC236}">
                <a16:creationId xmlns:a16="http://schemas.microsoft.com/office/drawing/2014/main" id="{505C9213-6228-2617-5C3B-9669965FB2F2}"/>
              </a:ext>
            </a:extLst>
          </p:cNvPr>
          <p:cNvCxnSpPr>
            <a:cxnSpLocks/>
          </p:cNvCxnSpPr>
          <p:nvPr/>
        </p:nvCxnSpPr>
        <p:spPr>
          <a:xfrm rot="5400000">
            <a:off x="10177134" y="3775373"/>
            <a:ext cx="997753" cy="236768"/>
          </a:xfrm>
          <a:prstGeom prst="bentConnector3">
            <a:avLst>
              <a:gd name="adj1" fmla="val 83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265345B-C5B7-68D5-7CF8-5086BFA274B1}"/>
              </a:ext>
            </a:extLst>
          </p:cNvPr>
          <p:cNvCxnSpPr>
            <a:cxnSpLocks/>
          </p:cNvCxnSpPr>
          <p:nvPr/>
        </p:nvCxnSpPr>
        <p:spPr>
          <a:xfrm flipH="1">
            <a:off x="206571" y="5791308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347B9FC-3B42-78FD-6F54-7320F165FB2D}"/>
              </a:ext>
            </a:extLst>
          </p:cNvPr>
          <p:cNvCxnSpPr>
            <a:cxnSpLocks/>
          </p:cNvCxnSpPr>
          <p:nvPr/>
        </p:nvCxnSpPr>
        <p:spPr>
          <a:xfrm flipH="1">
            <a:off x="202330" y="4347672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64EC125D-1AAA-5A82-81A9-7736C85B048A}"/>
              </a:ext>
            </a:extLst>
          </p:cNvPr>
          <p:cNvCxnSpPr>
            <a:cxnSpLocks/>
          </p:cNvCxnSpPr>
          <p:nvPr/>
        </p:nvCxnSpPr>
        <p:spPr>
          <a:xfrm>
            <a:off x="10557627" y="4404241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 Placeholder 33">
            <a:extLst>
              <a:ext uri="{FF2B5EF4-FFF2-40B4-BE49-F238E27FC236}">
                <a16:creationId xmlns:a16="http://schemas.microsoft.com/office/drawing/2014/main" id="{527BA6E9-D8A2-BE72-28B0-7B7B18A1FB73}"/>
              </a:ext>
            </a:extLst>
          </p:cNvPr>
          <p:cNvSpPr txBox="1">
            <a:spLocks/>
          </p:cNvSpPr>
          <p:nvPr/>
        </p:nvSpPr>
        <p:spPr>
          <a:xfrm>
            <a:off x="4455380" y="3087106"/>
            <a:ext cx="1569147" cy="888231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Special Programs &amp; Partnerships HSM 2 </a:t>
            </a:r>
            <a:endParaRPr lang="en-AU" sz="140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99" name="Straight Connector 498">
            <a:extLst>
              <a:ext uri="{FF2B5EF4-FFF2-40B4-BE49-F238E27FC236}">
                <a16:creationId xmlns:a16="http://schemas.microsoft.com/office/drawing/2014/main" id="{663EF3F7-CC1D-C8CA-49C7-4DC14ABBF9A1}"/>
              </a:ext>
            </a:extLst>
          </p:cNvPr>
          <p:cNvCxnSpPr>
            <a:cxnSpLocks/>
          </p:cNvCxnSpPr>
          <p:nvPr/>
        </p:nvCxnSpPr>
        <p:spPr>
          <a:xfrm>
            <a:off x="13145008" y="6148649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1" name="Connector: Elbow 500">
            <a:extLst>
              <a:ext uri="{FF2B5EF4-FFF2-40B4-BE49-F238E27FC236}">
                <a16:creationId xmlns:a16="http://schemas.microsoft.com/office/drawing/2014/main" id="{403BF198-DE8A-FAC6-90E0-75F42404F3B1}"/>
              </a:ext>
            </a:extLst>
          </p:cNvPr>
          <p:cNvCxnSpPr>
            <a:cxnSpLocks/>
          </p:cNvCxnSpPr>
          <p:nvPr/>
        </p:nvCxnSpPr>
        <p:spPr>
          <a:xfrm rot="5400000">
            <a:off x="11533806" y="5040140"/>
            <a:ext cx="3678236" cy="490284"/>
          </a:xfrm>
          <a:prstGeom prst="bentConnector3">
            <a:avLst>
              <a:gd name="adj1" fmla="val -7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2" name="Straight Connector 501">
            <a:extLst>
              <a:ext uri="{FF2B5EF4-FFF2-40B4-BE49-F238E27FC236}">
                <a16:creationId xmlns:a16="http://schemas.microsoft.com/office/drawing/2014/main" id="{8067672E-38B6-ACF4-9EDA-AF2D57FB7EB5}"/>
              </a:ext>
            </a:extLst>
          </p:cNvPr>
          <p:cNvCxnSpPr>
            <a:cxnSpLocks/>
          </p:cNvCxnSpPr>
          <p:nvPr/>
        </p:nvCxnSpPr>
        <p:spPr>
          <a:xfrm>
            <a:off x="13140260" y="4455713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3" name="Straight Connector 502">
            <a:extLst>
              <a:ext uri="{FF2B5EF4-FFF2-40B4-BE49-F238E27FC236}">
                <a16:creationId xmlns:a16="http://schemas.microsoft.com/office/drawing/2014/main" id="{A3E61506-8F5D-EA38-C6DA-34AB91EA5FF2}"/>
              </a:ext>
            </a:extLst>
          </p:cNvPr>
          <p:cNvCxnSpPr>
            <a:cxnSpLocks/>
          </p:cNvCxnSpPr>
          <p:nvPr/>
        </p:nvCxnSpPr>
        <p:spPr>
          <a:xfrm>
            <a:off x="13140260" y="5241751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 Placeholder 33">
            <a:extLst>
              <a:ext uri="{FF2B5EF4-FFF2-40B4-BE49-F238E27FC236}">
                <a16:creationId xmlns:a16="http://schemas.microsoft.com/office/drawing/2014/main" id="{0770D90D-7F47-769E-D2BE-DBBDC332118F}"/>
              </a:ext>
            </a:extLst>
          </p:cNvPr>
          <p:cNvSpPr txBox="1">
            <a:spLocks/>
          </p:cNvSpPr>
          <p:nvPr/>
        </p:nvSpPr>
        <p:spPr>
          <a:xfrm>
            <a:off x="18574170" y="7076584"/>
            <a:ext cx="1753337" cy="19249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Staff Specialist</a:t>
            </a:r>
          </a:p>
          <a:p>
            <a:pPr>
              <a:lnSpc>
                <a:spcPct val="100000"/>
              </a:lnSpc>
            </a:pPr>
            <a:r>
              <a:rPr lang="en-AU" sz="1400" dirty="0">
                <a:latin typeface="Aptos Light" panose="020B0004020202020204" pitchFamily="34" charset="0"/>
              </a:rPr>
              <a:t>Advanced Trainee</a:t>
            </a:r>
          </a:p>
          <a:p>
            <a:pPr>
              <a:lnSpc>
                <a:spcPct val="100000"/>
              </a:lnSpc>
            </a:pPr>
            <a:r>
              <a:rPr lang="en-AU" sz="1400" dirty="0">
                <a:latin typeface="Aptos Light" panose="020B0004020202020204" pitchFamily="34" charset="0"/>
              </a:rPr>
              <a:t>Registrars</a:t>
            </a:r>
          </a:p>
          <a:p>
            <a:pPr>
              <a:lnSpc>
                <a:spcPct val="100000"/>
              </a:lnSpc>
            </a:pPr>
            <a:r>
              <a:rPr lang="en-AU" sz="1400" dirty="0">
                <a:latin typeface="Aptos Light" panose="020B0004020202020204" pitchFamily="34" charset="0"/>
              </a:rPr>
              <a:t>Consultants</a:t>
            </a:r>
          </a:p>
          <a:p>
            <a:pPr>
              <a:lnSpc>
                <a:spcPct val="100000"/>
              </a:lnSpc>
            </a:pPr>
            <a:r>
              <a:rPr lang="en-AU" sz="1400" dirty="0">
                <a:latin typeface="Aptos Light" panose="020B0004020202020204" pitchFamily="34" charset="0"/>
              </a:rPr>
              <a:t>VMO’s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8D79A24-4970-E4DF-68FA-1351AF2A5218}"/>
              </a:ext>
            </a:extLst>
          </p:cNvPr>
          <p:cNvCxnSpPr>
            <a:cxnSpLocks/>
          </p:cNvCxnSpPr>
          <p:nvPr/>
        </p:nvCxnSpPr>
        <p:spPr>
          <a:xfrm>
            <a:off x="12714392" y="3382398"/>
            <a:ext cx="0" cy="47758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 Placeholder 33">
            <a:extLst>
              <a:ext uri="{FF2B5EF4-FFF2-40B4-BE49-F238E27FC236}">
                <a16:creationId xmlns:a16="http://schemas.microsoft.com/office/drawing/2014/main" id="{96C2A265-E854-CF0D-9ABE-C5176B87528E}"/>
              </a:ext>
            </a:extLst>
          </p:cNvPr>
          <p:cNvSpPr txBox="1">
            <a:spLocks/>
          </p:cNvSpPr>
          <p:nvPr/>
        </p:nvSpPr>
        <p:spPr>
          <a:xfrm>
            <a:off x="423201" y="4866638"/>
            <a:ext cx="1422315" cy="5284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Consultation Liaison</a:t>
            </a:r>
          </a:p>
          <a:p>
            <a:endParaRPr lang="en-AU" sz="1300" b="0" dirty="0">
              <a:latin typeface="Aptos Light" panose="020B0004020202020204" pitchFamily="34" charset="0"/>
            </a:endParaRPr>
          </a:p>
        </p:txBody>
      </p:sp>
      <p:sp>
        <p:nvSpPr>
          <p:cNvPr id="41" name="Text Placeholder 33">
            <a:extLst>
              <a:ext uri="{FF2B5EF4-FFF2-40B4-BE49-F238E27FC236}">
                <a16:creationId xmlns:a16="http://schemas.microsoft.com/office/drawing/2014/main" id="{5C92D80E-06B4-07E9-EA26-87C3A9EF81CB}"/>
              </a:ext>
            </a:extLst>
          </p:cNvPr>
          <p:cNvSpPr txBox="1">
            <a:spLocks/>
          </p:cNvSpPr>
          <p:nvPr/>
        </p:nvSpPr>
        <p:spPr>
          <a:xfrm>
            <a:off x="429051" y="6609746"/>
            <a:ext cx="1416465" cy="466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CNC3</a:t>
            </a:r>
          </a:p>
        </p:txBody>
      </p:sp>
      <p:sp>
        <p:nvSpPr>
          <p:cNvPr id="47" name="Text Placeholder 33">
            <a:extLst>
              <a:ext uri="{FF2B5EF4-FFF2-40B4-BE49-F238E27FC236}">
                <a16:creationId xmlns:a16="http://schemas.microsoft.com/office/drawing/2014/main" id="{2C37DF7C-D2F5-E148-C767-96BAB7FA6096}"/>
              </a:ext>
            </a:extLst>
          </p:cNvPr>
          <p:cNvSpPr txBox="1">
            <a:spLocks/>
          </p:cNvSpPr>
          <p:nvPr/>
        </p:nvSpPr>
        <p:spPr>
          <a:xfrm>
            <a:off x="424119" y="3993367"/>
            <a:ext cx="1470704" cy="70861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NEXUS CNE, NP, NUM1 &amp; AH CM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41656796-A1C6-E71F-83C4-A73DBE8B0DF8}"/>
              </a:ext>
            </a:extLst>
          </p:cNvPr>
          <p:cNvCxnSpPr>
            <a:cxnSpLocks/>
          </p:cNvCxnSpPr>
          <p:nvPr/>
        </p:nvCxnSpPr>
        <p:spPr>
          <a:xfrm rot="5400000">
            <a:off x="14505317" y="4560447"/>
            <a:ext cx="2708335" cy="387703"/>
          </a:xfrm>
          <a:prstGeom prst="bentConnector3">
            <a:avLst>
              <a:gd name="adj1" fmla="val 128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 Placeholder 33">
            <a:extLst>
              <a:ext uri="{FF2B5EF4-FFF2-40B4-BE49-F238E27FC236}">
                <a16:creationId xmlns:a16="http://schemas.microsoft.com/office/drawing/2014/main" id="{F61AED93-225F-5A32-170C-EB9823895D90}"/>
              </a:ext>
            </a:extLst>
          </p:cNvPr>
          <p:cNvSpPr txBox="1">
            <a:spLocks/>
          </p:cNvSpPr>
          <p:nvPr/>
        </p:nvSpPr>
        <p:spPr>
          <a:xfrm>
            <a:off x="15925735" y="3100941"/>
            <a:ext cx="1630625" cy="75314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School Link Coordinators </a:t>
            </a:r>
          </a:p>
          <a:p>
            <a:endParaRPr lang="en-AU" sz="14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56C490F-37C9-2E68-8675-749DB629BEE7}"/>
              </a:ext>
            </a:extLst>
          </p:cNvPr>
          <p:cNvCxnSpPr>
            <a:cxnSpLocks/>
          </p:cNvCxnSpPr>
          <p:nvPr/>
        </p:nvCxnSpPr>
        <p:spPr>
          <a:xfrm>
            <a:off x="15685741" y="6097350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0C8909A-F48D-9427-8CF6-3339DF843A67}"/>
              </a:ext>
            </a:extLst>
          </p:cNvPr>
          <p:cNvCxnSpPr>
            <a:cxnSpLocks/>
          </p:cNvCxnSpPr>
          <p:nvPr/>
        </p:nvCxnSpPr>
        <p:spPr>
          <a:xfrm>
            <a:off x="15665633" y="4403924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6CA5B98-0DBB-4C09-7BBA-9CCB518B14C2}"/>
              </a:ext>
            </a:extLst>
          </p:cNvPr>
          <p:cNvCxnSpPr>
            <a:cxnSpLocks/>
          </p:cNvCxnSpPr>
          <p:nvPr/>
        </p:nvCxnSpPr>
        <p:spPr>
          <a:xfrm>
            <a:off x="15665633" y="5189962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 Placeholder 33">
            <a:extLst>
              <a:ext uri="{FF2B5EF4-FFF2-40B4-BE49-F238E27FC236}">
                <a16:creationId xmlns:a16="http://schemas.microsoft.com/office/drawing/2014/main" id="{0682AAB2-9821-4BD9-35DB-A42069EE39DC}"/>
              </a:ext>
            </a:extLst>
          </p:cNvPr>
          <p:cNvSpPr txBox="1">
            <a:spLocks/>
          </p:cNvSpPr>
          <p:nvPr/>
        </p:nvSpPr>
        <p:spPr>
          <a:xfrm>
            <a:off x="15904049" y="4084545"/>
            <a:ext cx="1332599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Greater Newcastle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31" name="Text Placeholder 33">
            <a:extLst>
              <a:ext uri="{FF2B5EF4-FFF2-40B4-BE49-F238E27FC236}">
                <a16:creationId xmlns:a16="http://schemas.microsoft.com/office/drawing/2014/main" id="{C33E7A60-64FC-5EBD-9EE3-865E62C7AE28}"/>
              </a:ext>
            </a:extLst>
          </p:cNvPr>
          <p:cNvSpPr txBox="1">
            <a:spLocks/>
          </p:cNvSpPr>
          <p:nvPr/>
        </p:nvSpPr>
        <p:spPr>
          <a:xfrm>
            <a:off x="15899879" y="4917912"/>
            <a:ext cx="1332599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Manning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33" name="Text Placeholder 33">
            <a:extLst>
              <a:ext uri="{FF2B5EF4-FFF2-40B4-BE49-F238E27FC236}">
                <a16:creationId xmlns:a16="http://schemas.microsoft.com/office/drawing/2014/main" id="{9F8B4F26-67DA-117B-66AB-050F7F914023}"/>
              </a:ext>
            </a:extLst>
          </p:cNvPr>
          <p:cNvSpPr txBox="1">
            <a:spLocks/>
          </p:cNvSpPr>
          <p:nvPr/>
        </p:nvSpPr>
        <p:spPr>
          <a:xfrm>
            <a:off x="15899878" y="5750648"/>
            <a:ext cx="1332599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New England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8C6A4CC-A155-703B-03D2-C5C438752450}"/>
              </a:ext>
            </a:extLst>
          </p:cNvPr>
          <p:cNvCxnSpPr>
            <a:cxnSpLocks/>
          </p:cNvCxnSpPr>
          <p:nvPr/>
        </p:nvCxnSpPr>
        <p:spPr>
          <a:xfrm>
            <a:off x="13127782" y="7124400"/>
            <a:ext cx="4454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93ED8233-423B-6FB9-679E-E1E195E5872E}"/>
              </a:ext>
            </a:extLst>
          </p:cNvPr>
          <p:cNvCxnSpPr>
            <a:cxnSpLocks/>
          </p:cNvCxnSpPr>
          <p:nvPr/>
        </p:nvCxnSpPr>
        <p:spPr>
          <a:xfrm flipV="1">
            <a:off x="11681718" y="3812200"/>
            <a:ext cx="0" cy="46989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F0CFC760-DC17-6937-9D7F-2A93BA37FFAD}"/>
              </a:ext>
            </a:extLst>
          </p:cNvPr>
          <p:cNvCxnSpPr>
            <a:cxnSpLocks/>
            <a:endCxn id="87" idx="2"/>
          </p:cNvCxnSpPr>
          <p:nvPr/>
        </p:nvCxnSpPr>
        <p:spPr>
          <a:xfrm flipV="1">
            <a:off x="14328831" y="4007700"/>
            <a:ext cx="0" cy="45442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9AB308CB-743F-5FD4-852C-31F4F547698C}"/>
              </a:ext>
            </a:extLst>
          </p:cNvPr>
          <p:cNvCxnSpPr>
            <a:cxnSpLocks/>
          </p:cNvCxnSpPr>
          <p:nvPr/>
        </p:nvCxnSpPr>
        <p:spPr>
          <a:xfrm>
            <a:off x="6401940" y="4442533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 Placeholder 33">
            <a:extLst>
              <a:ext uri="{FF2B5EF4-FFF2-40B4-BE49-F238E27FC236}">
                <a16:creationId xmlns:a16="http://schemas.microsoft.com/office/drawing/2014/main" id="{BEB8CA9E-9F47-B1D3-5B38-DD5672E03388}"/>
              </a:ext>
            </a:extLst>
          </p:cNvPr>
          <p:cNvSpPr txBox="1">
            <a:spLocks/>
          </p:cNvSpPr>
          <p:nvPr/>
        </p:nvSpPr>
        <p:spPr>
          <a:xfrm>
            <a:off x="10781845" y="3087835"/>
            <a:ext cx="1799746" cy="94224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400" dirty="0">
                <a:latin typeface="Aptos Light" panose="020B0004020202020204" pitchFamily="34" charset="0"/>
              </a:rPr>
              <a:t>Hunter Valley &amp; Manning</a:t>
            </a:r>
          </a:p>
          <a:p>
            <a:pPr>
              <a:spcBef>
                <a:spcPts val="0"/>
              </a:spcBef>
            </a:pPr>
            <a:r>
              <a:rPr lang="en-AU" sz="1400" dirty="0">
                <a:latin typeface="Aptos Light" panose="020B0004020202020204" pitchFamily="34" charset="0"/>
              </a:rPr>
              <a:t>Team Leader 5  </a:t>
            </a:r>
          </a:p>
        </p:txBody>
      </p:sp>
      <p:sp>
        <p:nvSpPr>
          <p:cNvPr id="496" name="Text Placeholder 33">
            <a:extLst>
              <a:ext uri="{FF2B5EF4-FFF2-40B4-BE49-F238E27FC236}">
                <a16:creationId xmlns:a16="http://schemas.microsoft.com/office/drawing/2014/main" id="{82DE1945-953A-4ACD-59E4-191A0CC5CB61}"/>
              </a:ext>
            </a:extLst>
          </p:cNvPr>
          <p:cNvSpPr txBox="1">
            <a:spLocks/>
          </p:cNvSpPr>
          <p:nvPr/>
        </p:nvSpPr>
        <p:spPr>
          <a:xfrm>
            <a:off x="13372924" y="4108088"/>
            <a:ext cx="1508949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Mehi Community Team    </a:t>
            </a:r>
          </a:p>
        </p:txBody>
      </p:sp>
      <p:sp>
        <p:nvSpPr>
          <p:cNvPr id="497" name="Text Placeholder 33">
            <a:extLst>
              <a:ext uri="{FF2B5EF4-FFF2-40B4-BE49-F238E27FC236}">
                <a16:creationId xmlns:a16="http://schemas.microsoft.com/office/drawing/2014/main" id="{D666DA38-0116-4949-4646-28E42F6166CE}"/>
              </a:ext>
            </a:extLst>
          </p:cNvPr>
          <p:cNvSpPr txBox="1">
            <a:spLocks/>
          </p:cNvSpPr>
          <p:nvPr/>
        </p:nvSpPr>
        <p:spPr>
          <a:xfrm>
            <a:off x="13372924" y="4928072"/>
            <a:ext cx="1508948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Tablelands Community Team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498" name="Text Placeholder 33">
            <a:extLst>
              <a:ext uri="{FF2B5EF4-FFF2-40B4-BE49-F238E27FC236}">
                <a16:creationId xmlns:a16="http://schemas.microsoft.com/office/drawing/2014/main" id="{245774C0-AC69-2DD6-039F-C5FF46C86A48}"/>
              </a:ext>
            </a:extLst>
          </p:cNvPr>
          <p:cNvSpPr txBox="1">
            <a:spLocks/>
          </p:cNvSpPr>
          <p:nvPr/>
        </p:nvSpPr>
        <p:spPr>
          <a:xfrm>
            <a:off x="13384842" y="5874819"/>
            <a:ext cx="1485113" cy="6387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Peel Community Team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87" name="Text Placeholder 33">
            <a:extLst>
              <a:ext uri="{FF2B5EF4-FFF2-40B4-BE49-F238E27FC236}">
                <a16:creationId xmlns:a16="http://schemas.microsoft.com/office/drawing/2014/main" id="{48904A0E-3D9D-D182-B4C3-23AE5BA6D375}"/>
              </a:ext>
            </a:extLst>
          </p:cNvPr>
          <p:cNvSpPr txBox="1">
            <a:spLocks/>
          </p:cNvSpPr>
          <p:nvPr/>
        </p:nvSpPr>
        <p:spPr>
          <a:xfrm>
            <a:off x="13324167" y="3108461"/>
            <a:ext cx="2009328" cy="899239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New England North West Team Leader </a:t>
            </a:r>
            <a:r>
              <a:rPr lang="en-AU" sz="1400">
                <a:latin typeface="Aptos Light" panose="020B0004020202020204" pitchFamily="34" charset="0"/>
              </a:rPr>
              <a:t>6     </a:t>
            </a:r>
            <a:r>
              <a:rPr lang="en-AU" sz="1500">
                <a:latin typeface="Aptos Light" panose="020B0004020202020204" pitchFamily="34" charset="0"/>
              </a:rPr>
              <a:t> </a:t>
            </a:r>
            <a:endParaRPr lang="en-AU" sz="150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56" name="Text Placeholder 33">
            <a:extLst>
              <a:ext uri="{FF2B5EF4-FFF2-40B4-BE49-F238E27FC236}">
                <a16:creationId xmlns:a16="http://schemas.microsoft.com/office/drawing/2014/main" id="{0E0427BF-FA35-F7E7-F37B-F35B573B8670}"/>
              </a:ext>
            </a:extLst>
          </p:cNvPr>
          <p:cNvSpPr txBox="1">
            <a:spLocks/>
          </p:cNvSpPr>
          <p:nvPr/>
        </p:nvSpPr>
        <p:spPr>
          <a:xfrm>
            <a:off x="13388794" y="6770400"/>
            <a:ext cx="1485113" cy="638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CAMHS Centralised Intake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E2C8D4E5-F013-E622-15AA-7D8DD5548827}"/>
              </a:ext>
            </a:extLst>
          </p:cNvPr>
          <p:cNvCxnSpPr>
            <a:cxnSpLocks/>
          </p:cNvCxnSpPr>
          <p:nvPr/>
        </p:nvCxnSpPr>
        <p:spPr>
          <a:xfrm>
            <a:off x="6110140" y="2808439"/>
            <a:ext cx="0" cy="5425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7" name="Straight Connector 506">
            <a:extLst>
              <a:ext uri="{FF2B5EF4-FFF2-40B4-BE49-F238E27FC236}">
                <a16:creationId xmlns:a16="http://schemas.microsoft.com/office/drawing/2014/main" id="{6CD7549F-91D9-8CC9-9FB6-1EE1A979C08E}"/>
              </a:ext>
            </a:extLst>
          </p:cNvPr>
          <p:cNvCxnSpPr>
            <a:cxnSpLocks/>
          </p:cNvCxnSpPr>
          <p:nvPr/>
        </p:nvCxnSpPr>
        <p:spPr>
          <a:xfrm flipV="1">
            <a:off x="7321129" y="3782632"/>
            <a:ext cx="0" cy="47651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6" name="Text Placeholder 33">
            <a:extLst>
              <a:ext uri="{FF2B5EF4-FFF2-40B4-BE49-F238E27FC236}">
                <a16:creationId xmlns:a16="http://schemas.microsoft.com/office/drawing/2014/main" id="{F3591425-2EFC-F014-9604-6328D20FE350}"/>
              </a:ext>
            </a:extLst>
          </p:cNvPr>
          <p:cNvSpPr txBox="1">
            <a:spLocks/>
          </p:cNvSpPr>
          <p:nvPr/>
        </p:nvSpPr>
        <p:spPr>
          <a:xfrm>
            <a:off x="6588196" y="3087107"/>
            <a:ext cx="1696019" cy="880674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AU" sz="1400" dirty="0">
                <a:latin typeface="Aptos Light" panose="020B0004020202020204" pitchFamily="34" charset="0"/>
              </a:rPr>
              <a:t>Greater Newcastle Team Leader 6 </a:t>
            </a:r>
            <a:endParaRPr lang="en-AU" sz="14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451" name="Text Placeholder 33">
            <a:extLst>
              <a:ext uri="{FF2B5EF4-FFF2-40B4-BE49-F238E27FC236}">
                <a16:creationId xmlns:a16="http://schemas.microsoft.com/office/drawing/2014/main" id="{A5D2F69C-EE19-615B-0525-00C11B99C3E8}"/>
              </a:ext>
            </a:extLst>
          </p:cNvPr>
          <p:cNvSpPr txBox="1">
            <a:spLocks/>
          </p:cNvSpPr>
          <p:nvPr/>
        </p:nvSpPr>
        <p:spPr>
          <a:xfrm>
            <a:off x="6600968" y="4917287"/>
            <a:ext cx="1362583" cy="669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Lake Macquarie Community Team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452" name="Text Placeholder 33">
            <a:extLst>
              <a:ext uri="{FF2B5EF4-FFF2-40B4-BE49-F238E27FC236}">
                <a16:creationId xmlns:a16="http://schemas.microsoft.com/office/drawing/2014/main" id="{1404DBED-DFA9-4D7A-53C8-666795D618AE}"/>
              </a:ext>
            </a:extLst>
          </p:cNvPr>
          <p:cNvSpPr txBox="1">
            <a:spLocks/>
          </p:cNvSpPr>
          <p:nvPr/>
        </p:nvSpPr>
        <p:spPr>
          <a:xfrm>
            <a:off x="6595865" y="5801268"/>
            <a:ext cx="1362583" cy="6660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 err="1">
                <a:latin typeface="Aptos Light" panose="020B0004020202020204" pitchFamily="34" charset="0"/>
              </a:rPr>
              <a:t>Wiyiliin</a:t>
            </a:r>
            <a:r>
              <a:rPr lang="en-AU" sz="1300" b="0" dirty="0">
                <a:latin typeface="Aptos Light" panose="020B0004020202020204" pitchFamily="34" charset="0"/>
              </a:rPr>
              <a:t> Ta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450" name="Text Placeholder 33">
            <a:extLst>
              <a:ext uri="{FF2B5EF4-FFF2-40B4-BE49-F238E27FC236}">
                <a16:creationId xmlns:a16="http://schemas.microsoft.com/office/drawing/2014/main" id="{2FED0DE1-12E8-F3EE-EA20-D9E09A303ECA}"/>
              </a:ext>
            </a:extLst>
          </p:cNvPr>
          <p:cNvSpPr txBox="1">
            <a:spLocks/>
          </p:cNvSpPr>
          <p:nvPr/>
        </p:nvSpPr>
        <p:spPr>
          <a:xfrm>
            <a:off x="6600969" y="4155352"/>
            <a:ext cx="1362583" cy="5898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Newcastle Community Team</a:t>
            </a:r>
          </a:p>
        </p:txBody>
      </p:sp>
      <p:cxnSp>
        <p:nvCxnSpPr>
          <p:cNvPr id="508" name="Straight Connector 507">
            <a:extLst>
              <a:ext uri="{FF2B5EF4-FFF2-40B4-BE49-F238E27FC236}">
                <a16:creationId xmlns:a16="http://schemas.microsoft.com/office/drawing/2014/main" id="{DF7A167B-F74C-9E7E-1D32-C9FDE5ED9592}"/>
              </a:ext>
            </a:extLst>
          </p:cNvPr>
          <p:cNvCxnSpPr>
            <a:cxnSpLocks/>
          </p:cNvCxnSpPr>
          <p:nvPr/>
        </p:nvCxnSpPr>
        <p:spPr>
          <a:xfrm>
            <a:off x="6571312" y="8561932"/>
            <a:ext cx="7485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863402A-BB5E-7BEC-7A25-2A009F131B58}"/>
              </a:ext>
            </a:extLst>
          </p:cNvPr>
          <p:cNvCxnSpPr>
            <a:cxnSpLocks/>
          </p:cNvCxnSpPr>
          <p:nvPr/>
        </p:nvCxnSpPr>
        <p:spPr>
          <a:xfrm flipV="1">
            <a:off x="1148061" y="8558509"/>
            <a:ext cx="4859174" cy="342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9" name="Text Placeholder 33">
            <a:extLst>
              <a:ext uri="{FF2B5EF4-FFF2-40B4-BE49-F238E27FC236}">
                <a16:creationId xmlns:a16="http://schemas.microsoft.com/office/drawing/2014/main" id="{EC14A81E-353F-F301-5AD7-57299C169605}"/>
              </a:ext>
            </a:extLst>
          </p:cNvPr>
          <p:cNvSpPr txBox="1">
            <a:spLocks/>
          </p:cNvSpPr>
          <p:nvPr/>
        </p:nvSpPr>
        <p:spPr>
          <a:xfrm>
            <a:off x="5358180" y="8131317"/>
            <a:ext cx="1484878" cy="10521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Clinical Coordinator CAMHS</a:t>
            </a:r>
            <a:endParaRPr lang="en-AU" sz="1400" dirty="0"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43" name="Text Placeholder 33">
            <a:extLst>
              <a:ext uri="{FF2B5EF4-FFF2-40B4-BE49-F238E27FC236}">
                <a16:creationId xmlns:a16="http://schemas.microsoft.com/office/drawing/2014/main" id="{9C4D7286-B5EE-441C-6EB0-4DC8FF1F3EA5}"/>
              </a:ext>
            </a:extLst>
          </p:cNvPr>
          <p:cNvSpPr txBox="1">
            <a:spLocks/>
          </p:cNvSpPr>
          <p:nvPr/>
        </p:nvSpPr>
        <p:spPr>
          <a:xfrm>
            <a:off x="4611735" y="5087264"/>
            <a:ext cx="1075276" cy="48180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GOT IT</a:t>
            </a:r>
          </a:p>
        </p:txBody>
      </p:sp>
      <p:sp>
        <p:nvSpPr>
          <p:cNvPr id="44" name="Text Placeholder 33">
            <a:extLst>
              <a:ext uri="{FF2B5EF4-FFF2-40B4-BE49-F238E27FC236}">
                <a16:creationId xmlns:a16="http://schemas.microsoft.com/office/drawing/2014/main" id="{7822E299-9BAC-4895-9891-97CA8417BCEE}"/>
              </a:ext>
            </a:extLst>
          </p:cNvPr>
          <p:cNvSpPr txBox="1">
            <a:spLocks/>
          </p:cNvSpPr>
          <p:nvPr/>
        </p:nvSpPr>
        <p:spPr>
          <a:xfrm>
            <a:off x="4581872" y="4222398"/>
            <a:ext cx="1160634" cy="6944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Whole of Family Team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88F447-CC1B-F62E-9A0B-161A3AD75D6F}"/>
              </a:ext>
            </a:extLst>
          </p:cNvPr>
          <p:cNvCxnSpPr>
            <a:cxnSpLocks/>
          </p:cNvCxnSpPr>
          <p:nvPr/>
        </p:nvCxnSpPr>
        <p:spPr>
          <a:xfrm flipV="1">
            <a:off x="3201414" y="3825995"/>
            <a:ext cx="1" cy="470221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A48494E-995E-4D38-7886-1C1FBF4A59A6}"/>
              </a:ext>
            </a:extLst>
          </p:cNvPr>
          <p:cNvSpPr txBox="1">
            <a:spLocks/>
          </p:cNvSpPr>
          <p:nvPr/>
        </p:nvSpPr>
        <p:spPr>
          <a:xfrm>
            <a:off x="2555863" y="4158355"/>
            <a:ext cx="1196780" cy="667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District Wide Tranche 1, 2 &amp; 3</a:t>
            </a:r>
          </a:p>
        </p:txBody>
      </p:sp>
      <p:sp>
        <p:nvSpPr>
          <p:cNvPr id="71" name="Text Placeholder 33">
            <a:extLst>
              <a:ext uri="{FF2B5EF4-FFF2-40B4-BE49-F238E27FC236}">
                <a16:creationId xmlns:a16="http://schemas.microsoft.com/office/drawing/2014/main" id="{34E93FB7-E9E2-9B0E-A744-9DEAE4076761}"/>
              </a:ext>
            </a:extLst>
          </p:cNvPr>
          <p:cNvSpPr txBox="1">
            <a:spLocks/>
          </p:cNvSpPr>
          <p:nvPr/>
        </p:nvSpPr>
        <p:spPr>
          <a:xfrm>
            <a:off x="2531917" y="3120129"/>
            <a:ext cx="1418616" cy="8570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Safeguards Team Leader 5 </a:t>
            </a:r>
          </a:p>
          <a:p>
            <a:endParaRPr lang="en-AU" sz="1500" dirty="0">
              <a:solidFill>
                <a:srgbClr val="FF0000"/>
              </a:solidFill>
              <a:latin typeface="Aptos Light" panose="020B0004020202020204" pitchFamily="34" charset="0"/>
            </a:endParaRPr>
          </a:p>
        </p:txBody>
      </p:sp>
      <p:sp>
        <p:nvSpPr>
          <p:cNvPr id="92" name="Text Placeholder 33">
            <a:extLst>
              <a:ext uri="{FF2B5EF4-FFF2-40B4-BE49-F238E27FC236}">
                <a16:creationId xmlns:a16="http://schemas.microsoft.com/office/drawing/2014/main" id="{C02D37D8-2597-E459-4EAB-D759D8A8B9C6}"/>
              </a:ext>
            </a:extLst>
          </p:cNvPr>
          <p:cNvSpPr txBox="1">
            <a:spLocks/>
          </p:cNvSpPr>
          <p:nvPr/>
        </p:nvSpPr>
        <p:spPr>
          <a:xfrm>
            <a:off x="419061" y="3100381"/>
            <a:ext cx="1477781" cy="7504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Nurse Manager 3</a:t>
            </a:r>
          </a:p>
          <a:p>
            <a:endParaRPr lang="en-AU" sz="1400" dirty="0">
              <a:solidFill>
                <a:srgbClr val="FF0000"/>
              </a:solidFill>
              <a:latin typeface="Aptos Light" panose="020B0004020202020204" pitchFamily="34" charset="0"/>
            </a:endParaRPr>
          </a:p>
        </p:txBody>
      </p:sp>
      <p:sp>
        <p:nvSpPr>
          <p:cNvPr id="484" name="Text Placeholder 33">
            <a:extLst>
              <a:ext uri="{FF2B5EF4-FFF2-40B4-BE49-F238E27FC236}">
                <a16:creationId xmlns:a16="http://schemas.microsoft.com/office/drawing/2014/main" id="{E3A41716-5FCE-950F-9662-F638A5A4E53F}"/>
              </a:ext>
            </a:extLst>
          </p:cNvPr>
          <p:cNvSpPr txBox="1">
            <a:spLocks/>
          </p:cNvSpPr>
          <p:nvPr/>
        </p:nvSpPr>
        <p:spPr>
          <a:xfrm>
            <a:off x="10872461" y="5022852"/>
            <a:ext cx="1324874" cy="5666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Manning Community Team</a:t>
            </a:r>
          </a:p>
        </p:txBody>
      </p:sp>
      <p:sp>
        <p:nvSpPr>
          <p:cNvPr id="8" name="Text Placeholder 700">
            <a:extLst>
              <a:ext uri="{FF2B5EF4-FFF2-40B4-BE49-F238E27FC236}">
                <a16:creationId xmlns:a16="http://schemas.microsoft.com/office/drawing/2014/main" id="{DBDD3A03-C49E-B2DF-F123-B61AEE98E1AA}"/>
              </a:ext>
            </a:extLst>
          </p:cNvPr>
          <p:cNvSpPr txBox="1">
            <a:spLocks/>
          </p:cNvSpPr>
          <p:nvPr/>
        </p:nvSpPr>
        <p:spPr>
          <a:xfrm>
            <a:off x="11509893" y="1679756"/>
            <a:ext cx="1836871" cy="440843"/>
          </a:xfrm>
          <a:prstGeom prst="rect">
            <a:avLst/>
          </a:prstGeom>
          <a:noFill/>
        </p:spPr>
        <p:txBody>
          <a:bodyPr vert="horz" lIns="0" tIns="0" rIns="0" bIns="45720" rtlCol="0">
            <a:no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965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41070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213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320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27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51" dirty="0">
                <a:solidFill>
                  <a:schemeClr val="tx1"/>
                </a:solidFill>
                <a:latin typeface="Aptos Light" panose="020B0004020202020204" pitchFamily="34" charset="0"/>
              </a:rPr>
              <a:t>Clinical Director</a:t>
            </a:r>
          </a:p>
          <a:p>
            <a:pPr>
              <a:spcBef>
                <a:spcPts val="0"/>
              </a:spcBef>
            </a:pPr>
            <a:r>
              <a:rPr lang="en-US" sz="1351" dirty="0">
                <a:solidFill>
                  <a:schemeClr val="tx1"/>
                </a:solidFill>
                <a:latin typeface="Aptos Light" panose="020B0004020202020204" pitchFamily="34" charset="0"/>
              </a:rPr>
              <a:t>CAMHS</a:t>
            </a:r>
          </a:p>
        </p:txBody>
      </p:sp>
      <p:sp>
        <p:nvSpPr>
          <p:cNvPr id="69" name="Text Placeholder 33">
            <a:extLst>
              <a:ext uri="{FF2B5EF4-FFF2-40B4-BE49-F238E27FC236}">
                <a16:creationId xmlns:a16="http://schemas.microsoft.com/office/drawing/2014/main" id="{70059499-3AD8-B4CF-561E-8AB7237C0AF1}"/>
              </a:ext>
            </a:extLst>
          </p:cNvPr>
          <p:cNvSpPr txBox="1">
            <a:spLocks/>
          </p:cNvSpPr>
          <p:nvPr/>
        </p:nvSpPr>
        <p:spPr>
          <a:xfrm>
            <a:off x="202330" y="10121960"/>
            <a:ext cx="1958852" cy="4537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i="1" dirty="0">
                <a:latin typeface="Aptos Light" panose="020B0004020202020204" pitchFamily="34" charset="0"/>
              </a:rPr>
              <a:t>District Wide Roles / Teams</a:t>
            </a:r>
          </a:p>
        </p:txBody>
      </p:sp>
      <p:sp>
        <p:nvSpPr>
          <p:cNvPr id="70" name="Text Placeholder 33">
            <a:extLst>
              <a:ext uri="{FF2B5EF4-FFF2-40B4-BE49-F238E27FC236}">
                <a16:creationId xmlns:a16="http://schemas.microsoft.com/office/drawing/2014/main" id="{99FDA268-7C6B-6EA5-278A-B6BF26DDE79D}"/>
              </a:ext>
            </a:extLst>
          </p:cNvPr>
          <p:cNvSpPr txBox="1">
            <a:spLocks/>
          </p:cNvSpPr>
          <p:nvPr/>
        </p:nvSpPr>
        <p:spPr>
          <a:xfrm>
            <a:off x="10823650" y="4178529"/>
            <a:ext cx="1324874" cy="5666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Hunter Valley Community Team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F63BAB-87C0-4134-BA79-CEC43742B6CD}"/>
              </a:ext>
            </a:extLst>
          </p:cNvPr>
          <p:cNvCxnSpPr>
            <a:cxnSpLocks/>
          </p:cNvCxnSpPr>
          <p:nvPr/>
        </p:nvCxnSpPr>
        <p:spPr>
          <a:xfrm>
            <a:off x="10557627" y="4384838"/>
            <a:ext cx="17765" cy="9213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CA3868-F9FD-4308-AB45-DA43B0E29B4F}"/>
              </a:ext>
            </a:extLst>
          </p:cNvPr>
          <p:cNvCxnSpPr>
            <a:stCxn id="484" idx="1"/>
          </p:cNvCxnSpPr>
          <p:nvPr/>
        </p:nvCxnSpPr>
        <p:spPr>
          <a:xfrm flipH="1">
            <a:off x="10580547" y="5306174"/>
            <a:ext cx="2919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 Placeholder 33">
            <a:extLst>
              <a:ext uri="{FF2B5EF4-FFF2-40B4-BE49-F238E27FC236}">
                <a16:creationId xmlns:a16="http://schemas.microsoft.com/office/drawing/2014/main" id="{360DC719-D4E8-4090-9D10-7EF4C7D79F21}"/>
              </a:ext>
            </a:extLst>
          </p:cNvPr>
          <p:cNvSpPr txBox="1">
            <a:spLocks/>
          </p:cNvSpPr>
          <p:nvPr/>
        </p:nvSpPr>
        <p:spPr>
          <a:xfrm>
            <a:off x="2324992" y="10121959"/>
            <a:ext cx="1625541" cy="453759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i="1" dirty="0">
                <a:latin typeface="Aptos Light" panose="020B0004020202020204" pitchFamily="34" charset="0"/>
              </a:rPr>
              <a:t>Proposed Positions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5B0C9D0-7AC6-40D2-9CC9-F6F019AC2D32}"/>
              </a:ext>
            </a:extLst>
          </p:cNvPr>
          <p:cNvCxnSpPr>
            <a:cxnSpLocks/>
          </p:cNvCxnSpPr>
          <p:nvPr/>
        </p:nvCxnSpPr>
        <p:spPr>
          <a:xfrm>
            <a:off x="11681718" y="8547815"/>
            <a:ext cx="340275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BC020B2-4346-4728-AB80-86CD038EC7C5}"/>
              </a:ext>
            </a:extLst>
          </p:cNvPr>
          <p:cNvCxnSpPr>
            <a:cxnSpLocks/>
          </p:cNvCxnSpPr>
          <p:nvPr/>
        </p:nvCxnSpPr>
        <p:spPr>
          <a:xfrm>
            <a:off x="7130869" y="8868068"/>
            <a:ext cx="545072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A53262-8E7B-009D-4D6D-76017F380B93}"/>
              </a:ext>
            </a:extLst>
          </p:cNvPr>
          <p:cNvCxnSpPr>
            <a:cxnSpLocks/>
          </p:cNvCxnSpPr>
          <p:nvPr/>
        </p:nvCxnSpPr>
        <p:spPr>
          <a:xfrm flipV="1">
            <a:off x="12714392" y="2755755"/>
            <a:ext cx="0" cy="717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 Placeholder 33">
            <a:extLst>
              <a:ext uri="{FF2B5EF4-FFF2-40B4-BE49-F238E27FC236}">
                <a16:creationId xmlns:a16="http://schemas.microsoft.com/office/drawing/2014/main" id="{23E65AA1-D600-4477-96E5-D7771875EC0A}"/>
              </a:ext>
            </a:extLst>
          </p:cNvPr>
          <p:cNvSpPr txBox="1">
            <a:spLocks/>
          </p:cNvSpPr>
          <p:nvPr/>
        </p:nvSpPr>
        <p:spPr>
          <a:xfrm>
            <a:off x="14881369" y="8185705"/>
            <a:ext cx="1452074" cy="6823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CAMHS Inpatient Beds / Banksia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F9DB6F9-B6ED-4091-BA17-5EF5B93F1A2C}"/>
              </a:ext>
            </a:extLst>
          </p:cNvPr>
          <p:cNvCxnSpPr>
            <a:cxnSpLocks/>
          </p:cNvCxnSpPr>
          <p:nvPr/>
        </p:nvCxnSpPr>
        <p:spPr>
          <a:xfrm>
            <a:off x="15575657" y="7249412"/>
            <a:ext cx="0" cy="92272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4" name="Text Placeholder 33">
            <a:extLst>
              <a:ext uri="{FF2B5EF4-FFF2-40B4-BE49-F238E27FC236}">
                <a16:creationId xmlns:a16="http://schemas.microsoft.com/office/drawing/2014/main" id="{8FBDC22C-2237-496A-94B2-C5F8D83F4B97}"/>
              </a:ext>
            </a:extLst>
          </p:cNvPr>
          <p:cNvSpPr txBox="1">
            <a:spLocks/>
          </p:cNvSpPr>
          <p:nvPr/>
        </p:nvSpPr>
        <p:spPr>
          <a:xfrm>
            <a:off x="424119" y="5626379"/>
            <a:ext cx="1470704" cy="7630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NUM1</a:t>
            </a:r>
          </a:p>
          <a:p>
            <a:endParaRPr lang="en-AU" sz="1300" b="0" dirty="0">
              <a:latin typeface="Aptos Light" panose="020B0004020202020204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BCD621A-B47A-43B1-9977-8F2E0EDE428B}"/>
              </a:ext>
            </a:extLst>
          </p:cNvPr>
          <p:cNvCxnSpPr>
            <a:cxnSpLocks/>
            <a:stCxn id="41" idx="1"/>
          </p:cNvCxnSpPr>
          <p:nvPr/>
        </p:nvCxnSpPr>
        <p:spPr>
          <a:xfrm flipH="1" flipV="1">
            <a:off x="202329" y="6832135"/>
            <a:ext cx="226722" cy="110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3108378-DB75-40F5-BAF5-97F2EC99943D}"/>
              </a:ext>
            </a:extLst>
          </p:cNvPr>
          <p:cNvCxnSpPr>
            <a:cxnSpLocks/>
          </p:cNvCxnSpPr>
          <p:nvPr/>
        </p:nvCxnSpPr>
        <p:spPr>
          <a:xfrm>
            <a:off x="209006" y="5801268"/>
            <a:ext cx="0" cy="1041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33">
            <a:extLst>
              <a:ext uri="{FF2B5EF4-FFF2-40B4-BE49-F238E27FC236}">
                <a16:creationId xmlns:a16="http://schemas.microsoft.com/office/drawing/2014/main" id="{61FCB122-19E7-97D1-6458-DC590F1941DE}"/>
              </a:ext>
            </a:extLst>
          </p:cNvPr>
          <p:cNvSpPr txBox="1">
            <a:spLocks/>
          </p:cNvSpPr>
          <p:nvPr/>
        </p:nvSpPr>
        <p:spPr>
          <a:xfrm>
            <a:off x="12070081" y="8172140"/>
            <a:ext cx="1306184" cy="1052180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Clinical Coordinator  Rural &amp; Regional  Snr Clinician Level 5</a:t>
            </a:r>
            <a:endParaRPr lang="en-AU" sz="1400" b="0" dirty="0"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F108E7-B69F-9F51-93C8-DDA13A7636E1}"/>
              </a:ext>
            </a:extLst>
          </p:cNvPr>
          <p:cNvCxnSpPr>
            <a:cxnSpLocks/>
          </p:cNvCxnSpPr>
          <p:nvPr/>
        </p:nvCxnSpPr>
        <p:spPr>
          <a:xfrm flipV="1">
            <a:off x="14928584" y="7247123"/>
            <a:ext cx="647073" cy="22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9" name="Text Placeholder 546">
            <a:extLst>
              <a:ext uri="{FF2B5EF4-FFF2-40B4-BE49-F238E27FC236}">
                <a16:creationId xmlns:a16="http://schemas.microsoft.com/office/drawing/2014/main" id="{02854B6D-A0DC-BBE9-78AE-F18C6DA79151}"/>
              </a:ext>
            </a:extLst>
          </p:cNvPr>
          <p:cNvSpPr txBox="1">
            <a:spLocks/>
          </p:cNvSpPr>
          <p:nvPr/>
        </p:nvSpPr>
        <p:spPr>
          <a:xfrm>
            <a:off x="11290127" y="1215121"/>
            <a:ext cx="2194250" cy="11109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91440" rIns="0" bIns="45720" rtlCol="0">
            <a:norm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1061" b="1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61605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267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74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481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4" dirty="0">
                <a:solidFill>
                  <a:schemeClr val="tx1"/>
                </a:solidFill>
              </a:rPr>
              <a:t>Dr Deepika Yerrakalva </a:t>
            </a:r>
            <a:endParaRPr lang="en-US" sz="965" baseline="-25000" dirty="0">
              <a:solidFill>
                <a:schemeClr val="tx1"/>
              </a:solidFill>
            </a:endParaRPr>
          </a:p>
          <a:p>
            <a:endParaRPr lang="en-US" sz="965" baseline="-25000" dirty="0">
              <a:solidFill>
                <a:schemeClr val="tx1"/>
              </a:solidFill>
            </a:endParaRPr>
          </a:p>
        </p:txBody>
      </p:sp>
      <p:sp>
        <p:nvSpPr>
          <p:cNvPr id="35" name="Text Placeholder 700">
            <a:extLst>
              <a:ext uri="{FF2B5EF4-FFF2-40B4-BE49-F238E27FC236}">
                <a16:creationId xmlns:a16="http://schemas.microsoft.com/office/drawing/2014/main" id="{E09CCDB8-4185-291A-27D3-D721F6280116}"/>
              </a:ext>
            </a:extLst>
          </p:cNvPr>
          <p:cNvSpPr txBox="1">
            <a:spLocks/>
          </p:cNvSpPr>
          <p:nvPr/>
        </p:nvSpPr>
        <p:spPr>
          <a:xfrm>
            <a:off x="11506866" y="1693620"/>
            <a:ext cx="1836871" cy="440843"/>
          </a:xfrm>
          <a:prstGeom prst="rect">
            <a:avLst/>
          </a:prstGeom>
          <a:noFill/>
        </p:spPr>
        <p:txBody>
          <a:bodyPr vert="horz" lIns="0" tIns="0" rIns="0" bIns="45720" rtlCol="0">
            <a:no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965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41070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213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320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279" indent="0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None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351" dirty="0">
                <a:solidFill>
                  <a:schemeClr val="tx1"/>
                </a:solidFill>
                <a:latin typeface="Aptos Light" panose="020B0004020202020204" pitchFamily="34" charset="0"/>
              </a:rPr>
              <a:t>Clinical Director</a:t>
            </a:r>
          </a:p>
          <a:p>
            <a:pPr>
              <a:spcBef>
                <a:spcPts val="0"/>
              </a:spcBef>
            </a:pPr>
            <a:r>
              <a:rPr lang="en-US" sz="1351" dirty="0">
                <a:solidFill>
                  <a:schemeClr val="tx1"/>
                </a:solidFill>
                <a:latin typeface="Aptos Light" panose="020B0004020202020204" pitchFamily="34" charset="0"/>
              </a:rPr>
              <a:t>CAMHS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2FE5FB0-9AEE-52BD-0B73-1672AC09F732}"/>
              </a:ext>
            </a:extLst>
          </p:cNvPr>
          <p:cNvCxnSpPr>
            <a:cxnSpLocks/>
          </p:cNvCxnSpPr>
          <p:nvPr/>
        </p:nvCxnSpPr>
        <p:spPr>
          <a:xfrm flipH="1">
            <a:off x="6843058" y="8868068"/>
            <a:ext cx="287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 Placeholder 33">
            <a:extLst>
              <a:ext uri="{FF2B5EF4-FFF2-40B4-BE49-F238E27FC236}">
                <a16:creationId xmlns:a16="http://schemas.microsoft.com/office/drawing/2014/main" id="{F352F518-D632-5469-2242-8035A81AF979}"/>
              </a:ext>
            </a:extLst>
          </p:cNvPr>
          <p:cNvSpPr txBox="1">
            <a:spLocks/>
          </p:cNvSpPr>
          <p:nvPr/>
        </p:nvSpPr>
        <p:spPr>
          <a:xfrm>
            <a:off x="8670789" y="3079550"/>
            <a:ext cx="1569147" cy="888231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Snr Clinical Psychologist Education &amp; Innovation</a:t>
            </a:r>
            <a:endParaRPr lang="en-AU" sz="140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" name="Connector: Elbow 494">
            <a:extLst>
              <a:ext uri="{FF2B5EF4-FFF2-40B4-BE49-F238E27FC236}">
                <a16:creationId xmlns:a16="http://schemas.microsoft.com/office/drawing/2014/main" id="{76F1C91F-E1C4-A79E-8808-8BB2A36F6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0"/>
          </p:cNvCxnSpPr>
          <p:nvPr/>
        </p:nvCxnSpPr>
        <p:spPr>
          <a:xfrm flipH="1" flipV="1">
            <a:off x="9445487" y="2782800"/>
            <a:ext cx="9876" cy="29675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0570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0283905_Minimal organization chart_win32_SL_V3" id="{D919C397-62F0-446A-A14C-2AE9ECEDCE0B}" vid="{740DC738-C692-4E39-B062-4A1AE6747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EEDC71-70F0-4734-9941-A1C62CD22C0C}">
  <ds:schemaRefs>
    <ds:schemaRef ds:uri="http://purl.org/dc/terms/"/>
    <ds:schemaRef ds:uri="230e9df3-be65-4c73-a93b-d1236ebd677e"/>
    <ds:schemaRef ds:uri="http://schemas.openxmlformats.org/package/2006/metadata/core-properties"/>
    <ds:schemaRef ds:uri="http://purl.org/dc/elements/1.1/"/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16c05727-aa75-4e4a-9b5f-8a80a1165891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47C84B-4814-411B-9BB9-137D0EBE36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4D7CA9-3E75-4F11-82FF-A0A9EB710A9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770</TotalTime>
  <Words>175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Light</vt:lpstr>
      <vt:lpstr>Arial</vt:lpstr>
      <vt:lpstr>Avenir Next LT Pro Light</vt:lpstr>
      <vt:lpstr>Calibri</vt:lpstr>
      <vt:lpstr>Speak Pro</vt:lpstr>
      <vt:lpstr>Custom</vt:lpstr>
      <vt:lpstr>Hunter NEW ENGLAND MENTAL HEALTH Child and adolescent  </vt:lpstr>
    </vt:vector>
  </TitlesOfParts>
  <Company>HNELHD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Hunter NEW ENGLAND MENTAL HEALTH Operational Management</dc:title>
  <dc:creator>Madalyn Crockford (Hunter New England LHD)</dc:creator>
  <cp:lastModifiedBy>Rebecca North</cp:lastModifiedBy>
  <cp:revision>33</cp:revision>
  <dcterms:created xsi:type="dcterms:W3CDTF">2024-03-12T22:20:55Z</dcterms:created>
  <dcterms:modified xsi:type="dcterms:W3CDTF">2024-08-27T00:24:06Z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