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A0BEB7D-9DD9-4FB7-B53B-3C7B3197512C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773062-FCAA-4560-A029-B01A0764091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258EA03-381F-4C43-A5DA-D8F527AE56BD}">
      <dgm:prSet phldrT="[Text]"/>
      <dgm:spPr/>
      <dgm:t>
        <a:bodyPr/>
        <a:lstStyle/>
        <a:p>
          <a:r>
            <a:rPr lang="en-AU" dirty="0"/>
            <a:t>CAMHS Service Manager </a:t>
          </a:r>
        </a:p>
      </dgm:t>
    </dgm:pt>
    <dgm:pt modelId="{5443D824-BFB4-4315-AA09-C1CBD100CD62}" type="parTrans" cxnId="{F51FCAE4-9477-4533-A3A7-CE0541AACA55}">
      <dgm:prSet/>
      <dgm:spPr/>
      <dgm:t>
        <a:bodyPr/>
        <a:lstStyle/>
        <a:p>
          <a:endParaRPr lang="en-AU"/>
        </a:p>
      </dgm:t>
    </dgm:pt>
    <dgm:pt modelId="{9CF03413-ED20-4D79-9699-0666B523031C}" type="sibTrans" cxnId="{F51FCAE4-9477-4533-A3A7-CE0541AACA55}">
      <dgm:prSet/>
      <dgm:spPr/>
      <dgm:t>
        <a:bodyPr/>
        <a:lstStyle/>
        <a:p>
          <a:endParaRPr lang="en-AU"/>
        </a:p>
      </dgm:t>
    </dgm:pt>
    <dgm:pt modelId="{472E5AD7-78D5-456E-A614-368D4030E5F2}" type="asst">
      <dgm:prSet phldrT="[Text]"/>
      <dgm:spPr/>
      <dgm:t>
        <a:bodyPr/>
        <a:lstStyle/>
        <a:p>
          <a:r>
            <a:rPr lang="en-AU" dirty="0"/>
            <a:t>Clinical Director </a:t>
          </a:r>
        </a:p>
      </dgm:t>
    </dgm:pt>
    <dgm:pt modelId="{CFCF15E3-D2F3-411C-9A00-458D6AF0A1D4}" type="parTrans" cxnId="{AC5C9CEB-8D21-47FA-95E3-5C885460B2FC}">
      <dgm:prSet/>
      <dgm:spPr/>
      <dgm:t>
        <a:bodyPr/>
        <a:lstStyle/>
        <a:p>
          <a:endParaRPr lang="en-AU"/>
        </a:p>
      </dgm:t>
    </dgm:pt>
    <dgm:pt modelId="{6AF86AAE-62B2-4725-9732-34846CE86B41}" type="sibTrans" cxnId="{AC5C9CEB-8D21-47FA-95E3-5C885460B2FC}">
      <dgm:prSet/>
      <dgm:spPr/>
      <dgm:t>
        <a:bodyPr/>
        <a:lstStyle/>
        <a:p>
          <a:endParaRPr lang="en-AU"/>
        </a:p>
      </dgm:t>
    </dgm:pt>
    <dgm:pt modelId="{E740952B-7321-4DB2-BA9A-4F11F68A2994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Kamala </a:t>
          </a:r>
        </a:p>
        <a:p>
          <a:r>
            <a:rPr lang="en-AU" dirty="0"/>
            <a:t>Nurse Unit </a:t>
          </a:r>
          <a:r>
            <a:rPr lang="en-AU" dirty="0" err="1"/>
            <a:t>Mgr</a:t>
          </a:r>
          <a:r>
            <a:rPr lang="en-AU" dirty="0"/>
            <a:t> </a:t>
          </a:r>
        </a:p>
      </dgm:t>
    </dgm:pt>
    <dgm:pt modelId="{FD1364E2-2C79-4E39-A1C0-1BAECE9B64F1}" type="parTrans" cxnId="{78955E30-88CF-4062-8838-79EF3A0854C1}">
      <dgm:prSet/>
      <dgm:spPr/>
      <dgm:t>
        <a:bodyPr/>
        <a:lstStyle/>
        <a:p>
          <a:endParaRPr lang="en-AU"/>
        </a:p>
      </dgm:t>
    </dgm:pt>
    <dgm:pt modelId="{84BD96E5-82F9-4C64-9F4E-C213CF988038}" type="sibTrans" cxnId="{78955E30-88CF-4062-8838-79EF3A0854C1}">
      <dgm:prSet/>
      <dgm:spPr/>
      <dgm:t>
        <a:bodyPr/>
        <a:lstStyle/>
        <a:p>
          <a:endParaRPr lang="en-AU"/>
        </a:p>
      </dgm:t>
    </dgm:pt>
    <dgm:pt modelId="{DFCD07A4-002F-46A6-B800-BCCE4C1F5059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CAMHS Community Team Manager </a:t>
          </a:r>
        </a:p>
      </dgm:t>
    </dgm:pt>
    <dgm:pt modelId="{4CF08D3D-D6F7-4D2D-93D7-1751B378ECEB}" type="parTrans" cxnId="{3DF7E35E-582C-49A3-B763-A317E0112E9B}">
      <dgm:prSet/>
      <dgm:spPr/>
      <dgm:t>
        <a:bodyPr/>
        <a:lstStyle/>
        <a:p>
          <a:endParaRPr lang="en-AU"/>
        </a:p>
      </dgm:t>
    </dgm:pt>
    <dgm:pt modelId="{76E2837E-A030-455B-BDE9-0530EC5FA8F7}" type="sibTrans" cxnId="{3DF7E35E-582C-49A3-B763-A317E0112E9B}">
      <dgm:prSet/>
      <dgm:spPr/>
      <dgm:t>
        <a:bodyPr/>
        <a:lstStyle/>
        <a:p>
          <a:endParaRPr lang="en-AU"/>
        </a:p>
      </dgm:t>
    </dgm:pt>
    <dgm:pt modelId="{D68ABA74-B5E1-4CA6-85D6-EFE49DD9EAAC}">
      <dgm:prSet phldrT="[Text]"/>
      <dgm:spPr>
        <a:solidFill>
          <a:schemeClr val="accent6"/>
        </a:solidFill>
      </dgm:spPr>
      <dgm:t>
        <a:bodyPr/>
        <a:lstStyle/>
        <a:p>
          <a:r>
            <a:rPr lang="en-AU" dirty="0"/>
            <a:t>PIMHS CNC</a:t>
          </a:r>
        </a:p>
      </dgm:t>
    </dgm:pt>
    <dgm:pt modelId="{F0C9FFD9-3628-49F4-BCD1-522AD3DCF1FB}" type="parTrans" cxnId="{BFEE94E4-0682-43AE-A6BB-3BCFC9FBCB7C}">
      <dgm:prSet/>
      <dgm:spPr/>
      <dgm:t>
        <a:bodyPr/>
        <a:lstStyle/>
        <a:p>
          <a:endParaRPr lang="en-AU"/>
        </a:p>
      </dgm:t>
    </dgm:pt>
    <dgm:pt modelId="{D2E17400-9728-46B0-BC83-E61329D6B8F3}" type="sibTrans" cxnId="{BFEE94E4-0682-43AE-A6BB-3BCFC9FBCB7C}">
      <dgm:prSet/>
      <dgm:spPr/>
      <dgm:t>
        <a:bodyPr/>
        <a:lstStyle/>
        <a:p>
          <a:endParaRPr lang="en-AU"/>
        </a:p>
      </dgm:t>
    </dgm:pt>
    <dgm:pt modelId="{2588DE87-F80D-427D-A1FA-92B08A932069}">
      <dgm:prSet/>
      <dgm:spPr>
        <a:solidFill>
          <a:schemeClr val="accent2"/>
        </a:solidFill>
      </dgm:spPr>
      <dgm:t>
        <a:bodyPr/>
        <a:lstStyle/>
        <a:p>
          <a:r>
            <a:rPr lang="en-AU" dirty="0"/>
            <a:t>Kamala </a:t>
          </a:r>
        </a:p>
      </dgm:t>
    </dgm:pt>
    <dgm:pt modelId="{E6C6713C-BC4E-4209-B619-D4719E0875A5}" type="parTrans" cxnId="{077B9628-DD2E-4241-937E-287A8D87B33E}">
      <dgm:prSet/>
      <dgm:spPr/>
      <dgm:t>
        <a:bodyPr/>
        <a:lstStyle/>
        <a:p>
          <a:endParaRPr lang="en-AU"/>
        </a:p>
      </dgm:t>
    </dgm:pt>
    <dgm:pt modelId="{4F39C9A4-25DA-4A0F-8CCF-04887BAFFE76}" type="sibTrans" cxnId="{077B9628-DD2E-4241-937E-287A8D87B33E}">
      <dgm:prSet/>
      <dgm:spPr/>
      <dgm:t>
        <a:bodyPr/>
        <a:lstStyle/>
        <a:p>
          <a:endParaRPr lang="en-AU"/>
        </a:p>
      </dgm:t>
    </dgm:pt>
    <dgm:pt modelId="{8B5CA4A2-50A9-4F61-9ADA-B7740B36BB19}">
      <dgm:prSet/>
      <dgm:spPr>
        <a:solidFill>
          <a:schemeClr val="accent2"/>
        </a:solidFill>
      </dgm:spPr>
      <dgm:t>
        <a:bodyPr/>
        <a:lstStyle/>
        <a:p>
          <a:r>
            <a:rPr lang="en-AU" dirty="0"/>
            <a:t>School Link Coordinators </a:t>
          </a:r>
        </a:p>
      </dgm:t>
    </dgm:pt>
    <dgm:pt modelId="{829495C1-1384-4F32-8B54-5A55D8801A85}" type="parTrans" cxnId="{A5A032C7-8587-40F4-A57E-217443C23CAC}">
      <dgm:prSet/>
      <dgm:spPr/>
      <dgm:t>
        <a:bodyPr/>
        <a:lstStyle/>
        <a:p>
          <a:endParaRPr lang="en-AU"/>
        </a:p>
      </dgm:t>
    </dgm:pt>
    <dgm:pt modelId="{C78AA5F0-0065-4278-A068-3D38B05B4292}" type="sibTrans" cxnId="{A5A032C7-8587-40F4-A57E-217443C23CAC}">
      <dgm:prSet/>
      <dgm:spPr/>
      <dgm:t>
        <a:bodyPr/>
        <a:lstStyle/>
        <a:p>
          <a:endParaRPr lang="en-AU"/>
        </a:p>
      </dgm:t>
    </dgm:pt>
    <dgm:pt modelId="{44D2B465-8D26-4A98-B8F3-29A86EDAF73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WFT </a:t>
          </a:r>
        </a:p>
        <a:p>
          <a:r>
            <a:rPr lang="en-AU" dirty="0"/>
            <a:t>Team Leader</a:t>
          </a:r>
        </a:p>
      </dgm:t>
    </dgm:pt>
    <dgm:pt modelId="{1A3022C0-96F3-468F-ABF2-1954CA9E61E2}" type="parTrans" cxnId="{4A82CC81-FAE9-472D-AB35-13FCD4197DE5}">
      <dgm:prSet/>
      <dgm:spPr/>
      <dgm:t>
        <a:bodyPr/>
        <a:lstStyle/>
        <a:p>
          <a:endParaRPr lang="en-AU"/>
        </a:p>
      </dgm:t>
    </dgm:pt>
    <dgm:pt modelId="{75C3BB18-65E0-4CD3-9483-5F6D04F0C43F}" type="sibTrans" cxnId="{4A82CC81-FAE9-472D-AB35-13FCD4197DE5}">
      <dgm:prSet/>
      <dgm:spPr/>
      <dgm:t>
        <a:bodyPr/>
        <a:lstStyle/>
        <a:p>
          <a:endParaRPr lang="en-AU"/>
        </a:p>
      </dgm:t>
    </dgm:pt>
    <dgm:pt modelId="{90968D1F-6488-48AE-8677-5B58CCC9DEA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Got  It </a:t>
          </a:r>
        </a:p>
        <a:p>
          <a:r>
            <a:rPr lang="en-AU" dirty="0"/>
            <a:t>Team Leader </a:t>
          </a:r>
        </a:p>
      </dgm:t>
    </dgm:pt>
    <dgm:pt modelId="{FC4AC4F6-9673-4822-832F-3F9D7D222754}" type="parTrans" cxnId="{61D1D72B-AE9A-41B3-9188-AB3147979412}">
      <dgm:prSet/>
      <dgm:spPr/>
      <dgm:t>
        <a:bodyPr/>
        <a:lstStyle/>
        <a:p>
          <a:endParaRPr lang="en-AU"/>
        </a:p>
      </dgm:t>
    </dgm:pt>
    <dgm:pt modelId="{C3AB416C-D242-47EB-A75E-6E1BDEAF1B49}" type="sibTrans" cxnId="{61D1D72B-AE9A-41B3-9188-AB3147979412}">
      <dgm:prSet/>
      <dgm:spPr/>
      <dgm:t>
        <a:bodyPr/>
        <a:lstStyle/>
        <a:p>
          <a:endParaRPr lang="en-AU"/>
        </a:p>
      </dgm:t>
    </dgm:pt>
    <dgm:pt modelId="{B1362495-6BFF-46AF-A6EA-9A231C5BDAC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Youth Eating Disorders Service Team Leader</a:t>
          </a:r>
        </a:p>
      </dgm:t>
    </dgm:pt>
    <dgm:pt modelId="{C2415ED0-FE59-458F-BDFA-E77B60F55F10}" type="parTrans" cxnId="{DDFC864C-F9A2-4E6A-B801-FDA89ED503C7}">
      <dgm:prSet/>
      <dgm:spPr/>
      <dgm:t>
        <a:bodyPr/>
        <a:lstStyle/>
        <a:p>
          <a:endParaRPr lang="en-AU"/>
        </a:p>
      </dgm:t>
    </dgm:pt>
    <dgm:pt modelId="{C2F76615-C5E6-4FD3-8D85-504D7FA12878}" type="sibTrans" cxnId="{DDFC864C-F9A2-4E6A-B801-FDA89ED503C7}">
      <dgm:prSet/>
      <dgm:spPr/>
      <dgm:t>
        <a:bodyPr/>
        <a:lstStyle/>
        <a:p>
          <a:endParaRPr lang="en-AU"/>
        </a:p>
      </dgm:t>
    </dgm:pt>
    <dgm:pt modelId="{783FFC80-1CF5-453C-8832-9CCEE9A920EA}">
      <dgm:prSet/>
      <dgm:spPr>
        <a:solidFill>
          <a:schemeClr val="accent2"/>
        </a:solidFill>
      </dgm:spPr>
      <dgm:t>
        <a:bodyPr/>
        <a:lstStyle/>
        <a:p>
          <a:r>
            <a:rPr lang="en-AU" dirty="0"/>
            <a:t>CAMHS Clinicians </a:t>
          </a:r>
        </a:p>
      </dgm:t>
    </dgm:pt>
    <dgm:pt modelId="{9B0E17DC-2FB0-406B-BCE5-492333CB46A7}" type="parTrans" cxnId="{92CA1C6D-470C-4881-8BB5-4D2D5376AD2A}">
      <dgm:prSet/>
      <dgm:spPr/>
      <dgm:t>
        <a:bodyPr/>
        <a:lstStyle/>
        <a:p>
          <a:endParaRPr lang="en-AU"/>
        </a:p>
      </dgm:t>
    </dgm:pt>
    <dgm:pt modelId="{E5C508F0-6F74-4728-9CB2-4BFAF3561B25}" type="sibTrans" cxnId="{92CA1C6D-470C-4881-8BB5-4D2D5376AD2A}">
      <dgm:prSet/>
      <dgm:spPr/>
      <dgm:t>
        <a:bodyPr/>
        <a:lstStyle/>
        <a:p>
          <a:endParaRPr lang="en-AU"/>
        </a:p>
      </dgm:t>
    </dgm:pt>
    <dgm:pt modelId="{3B71D898-47F7-4960-B5AD-59FB125321A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Got It</a:t>
          </a:r>
        </a:p>
      </dgm:t>
    </dgm:pt>
    <dgm:pt modelId="{12CDD488-2743-403F-B3D1-F0D0EBE81110}" type="parTrans" cxnId="{00FE597F-E7B1-402C-A050-8E8F4DE6C97F}">
      <dgm:prSet/>
      <dgm:spPr/>
      <dgm:t>
        <a:bodyPr/>
        <a:lstStyle/>
        <a:p>
          <a:endParaRPr lang="en-AU"/>
        </a:p>
      </dgm:t>
    </dgm:pt>
    <dgm:pt modelId="{3A87C4E8-98C6-4B87-9A72-0A4CD2ADEC14}" type="sibTrans" cxnId="{00FE597F-E7B1-402C-A050-8E8F4DE6C97F}">
      <dgm:prSet/>
      <dgm:spPr/>
      <dgm:t>
        <a:bodyPr/>
        <a:lstStyle/>
        <a:p>
          <a:endParaRPr lang="en-AU"/>
        </a:p>
      </dgm:t>
    </dgm:pt>
    <dgm:pt modelId="{9FD391D4-F671-46C5-B9F2-46065DBF4F0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WFT</a:t>
          </a:r>
        </a:p>
      </dgm:t>
    </dgm:pt>
    <dgm:pt modelId="{3B336A3C-EF82-45B8-8498-E35AB34526BA}" type="parTrans" cxnId="{D3D445D9-EF1B-4B6D-B0E7-67396C84E106}">
      <dgm:prSet/>
      <dgm:spPr/>
      <dgm:t>
        <a:bodyPr/>
        <a:lstStyle/>
        <a:p>
          <a:endParaRPr lang="en-AU"/>
        </a:p>
      </dgm:t>
    </dgm:pt>
    <dgm:pt modelId="{61DFB003-D300-4C75-8F17-ED247976AD72}" type="sibTrans" cxnId="{D3D445D9-EF1B-4B6D-B0E7-67396C84E106}">
      <dgm:prSet/>
      <dgm:spPr/>
      <dgm:t>
        <a:bodyPr/>
        <a:lstStyle/>
        <a:p>
          <a:endParaRPr lang="en-AU"/>
        </a:p>
      </dgm:t>
    </dgm:pt>
    <dgm:pt modelId="{C4E26D80-E0BA-475D-A088-72CBFD411DF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YED</a:t>
          </a:r>
        </a:p>
      </dgm:t>
    </dgm:pt>
    <dgm:pt modelId="{61B77CDF-E479-48B1-A521-2B007554C70F}" type="parTrans" cxnId="{67581051-1A63-437B-BFCE-2706A920DD98}">
      <dgm:prSet/>
      <dgm:spPr/>
      <dgm:t>
        <a:bodyPr/>
        <a:lstStyle/>
        <a:p>
          <a:endParaRPr lang="en-AU"/>
        </a:p>
      </dgm:t>
    </dgm:pt>
    <dgm:pt modelId="{5551CF66-5058-4B92-9E86-0C388C5570BC}" type="sibTrans" cxnId="{67581051-1A63-437B-BFCE-2706A920DD98}">
      <dgm:prSet/>
      <dgm:spPr/>
      <dgm:t>
        <a:bodyPr/>
        <a:lstStyle/>
        <a:p>
          <a:endParaRPr lang="en-AU"/>
        </a:p>
      </dgm:t>
    </dgm:pt>
    <dgm:pt modelId="{4EA7C155-1DFE-4E61-B255-8F5EA7FA2584}" type="asst">
      <dgm:prSet/>
      <dgm:spPr/>
      <dgm:t>
        <a:bodyPr/>
        <a:lstStyle/>
        <a:p>
          <a:r>
            <a:rPr lang="en-AU" dirty="0"/>
            <a:t>CAMHS Clinical Lead  </a:t>
          </a:r>
        </a:p>
      </dgm:t>
    </dgm:pt>
    <dgm:pt modelId="{7C61E72D-846B-431B-8027-ADC7DA093D73}" type="parTrans" cxnId="{C8E19699-BB53-4520-A590-EA250ED4AE4B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AU"/>
        </a:p>
      </dgm:t>
    </dgm:pt>
    <dgm:pt modelId="{D4975B1D-033B-40F8-9A78-7991538C7542}" type="sibTrans" cxnId="{C8E19699-BB53-4520-A590-EA250ED4AE4B}">
      <dgm:prSet/>
      <dgm:spPr/>
      <dgm:t>
        <a:bodyPr/>
        <a:lstStyle/>
        <a:p>
          <a:endParaRPr lang="en-AU"/>
        </a:p>
      </dgm:t>
    </dgm:pt>
    <dgm:pt modelId="{4A3C82F6-E716-4097-A70F-6BFC9B947DB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Safeguards </a:t>
          </a:r>
        </a:p>
        <a:p>
          <a:r>
            <a:rPr lang="en-AU" dirty="0"/>
            <a:t>Team  Leader </a:t>
          </a:r>
        </a:p>
      </dgm:t>
    </dgm:pt>
    <dgm:pt modelId="{F1E47649-864E-407A-BFB9-30D7C98B3B19}" type="sibTrans" cxnId="{D7FF6105-5A74-410E-B2AF-CFE171F9094C}">
      <dgm:prSet/>
      <dgm:spPr/>
      <dgm:t>
        <a:bodyPr/>
        <a:lstStyle/>
        <a:p>
          <a:endParaRPr lang="en-AU"/>
        </a:p>
      </dgm:t>
    </dgm:pt>
    <dgm:pt modelId="{9935CDF3-E5CC-469C-A19D-4B0EEDF0C48F}" type="parTrans" cxnId="{D7FF6105-5A74-410E-B2AF-CFE171F9094C}">
      <dgm:prSet/>
      <dgm:spPr/>
      <dgm:t>
        <a:bodyPr/>
        <a:lstStyle/>
        <a:p>
          <a:endParaRPr lang="en-AU"/>
        </a:p>
      </dgm:t>
    </dgm:pt>
    <dgm:pt modelId="{0A8653DB-E210-4C32-9B5B-5F4A796AE223}">
      <dgm:prSet/>
      <dgm:spPr/>
      <dgm:t>
        <a:bodyPr/>
        <a:lstStyle/>
        <a:p>
          <a:r>
            <a:rPr lang="en-AU" dirty="0"/>
            <a:t>Safeguards Team</a:t>
          </a:r>
        </a:p>
      </dgm:t>
    </dgm:pt>
    <dgm:pt modelId="{BD04F412-911D-43CD-A8B5-2889F0DF74E5}" type="parTrans" cxnId="{F17D329A-E831-44B9-BD25-B5081BB11ED8}">
      <dgm:prSet/>
      <dgm:spPr/>
      <dgm:t>
        <a:bodyPr/>
        <a:lstStyle/>
        <a:p>
          <a:endParaRPr lang="en-AU"/>
        </a:p>
      </dgm:t>
    </dgm:pt>
    <dgm:pt modelId="{3CCA98FE-04C0-4514-927C-20107B3D1997}" type="sibTrans" cxnId="{F17D329A-E831-44B9-BD25-B5081BB11ED8}">
      <dgm:prSet/>
      <dgm:spPr/>
      <dgm:t>
        <a:bodyPr/>
        <a:lstStyle/>
        <a:p>
          <a:endParaRPr lang="en-AU"/>
        </a:p>
      </dgm:t>
    </dgm:pt>
    <dgm:pt modelId="{346AB5F8-BC06-460B-8379-18F47995034D}">
      <dgm:prSet/>
      <dgm:spPr/>
      <dgm:t>
        <a:bodyPr/>
        <a:lstStyle/>
        <a:p>
          <a:r>
            <a:rPr lang="en-AU" dirty="0"/>
            <a:t>CAMHS </a:t>
          </a:r>
        </a:p>
        <a:p>
          <a:r>
            <a:rPr lang="en-AU" dirty="0"/>
            <a:t>Project Manager *</a:t>
          </a:r>
        </a:p>
      </dgm:t>
    </dgm:pt>
    <dgm:pt modelId="{FA2CEEBF-3BBA-4B35-B751-2515442388E0}" type="parTrans" cxnId="{029AB41B-5A90-4C43-B21A-F8D6EFCBC4B1}">
      <dgm:prSet/>
      <dgm:spPr/>
      <dgm:t>
        <a:bodyPr/>
        <a:lstStyle/>
        <a:p>
          <a:endParaRPr lang="en-AU"/>
        </a:p>
      </dgm:t>
    </dgm:pt>
    <dgm:pt modelId="{7385264D-DF18-4BF5-BDF3-AA80E6D0D574}" type="sibTrans" cxnId="{029AB41B-5A90-4C43-B21A-F8D6EFCBC4B1}">
      <dgm:prSet/>
      <dgm:spPr/>
      <dgm:t>
        <a:bodyPr/>
        <a:lstStyle/>
        <a:p>
          <a:endParaRPr lang="en-AU"/>
        </a:p>
      </dgm:t>
    </dgm:pt>
    <dgm:pt modelId="{0E4E52D1-0C37-4285-BE6A-7C743FD192DF}" type="pres">
      <dgm:prSet presAssocID="{C1773062-FCAA-4560-A029-B01A076409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34FBB6-7FE6-45E9-8C44-52EEEA6CFAC8}" type="pres">
      <dgm:prSet presAssocID="{C258EA03-381F-4C43-A5DA-D8F527AE56BD}" presName="hierRoot1" presStyleCnt="0">
        <dgm:presLayoutVars>
          <dgm:hierBranch val="init"/>
        </dgm:presLayoutVars>
      </dgm:prSet>
      <dgm:spPr/>
    </dgm:pt>
    <dgm:pt modelId="{4398AA27-2E29-48C9-8879-7C81D254FD5D}" type="pres">
      <dgm:prSet presAssocID="{C258EA03-381F-4C43-A5DA-D8F527AE56BD}" presName="rootComposite1" presStyleCnt="0"/>
      <dgm:spPr/>
    </dgm:pt>
    <dgm:pt modelId="{680F6BBC-6281-4E86-8015-697CDF5659DA}" type="pres">
      <dgm:prSet presAssocID="{C258EA03-381F-4C43-A5DA-D8F527AE56BD}" presName="rootText1" presStyleLbl="node0" presStyleIdx="0" presStyleCnt="1">
        <dgm:presLayoutVars>
          <dgm:chPref val="3"/>
        </dgm:presLayoutVars>
      </dgm:prSet>
      <dgm:spPr/>
    </dgm:pt>
    <dgm:pt modelId="{228894A4-D9DD-47D1-A572-85C7CC05C96E}" type="pres">
      <dgm:prSet presAssocID="{C258EA03-381F-4C43-A5DA-D8F527AE56BD}" presName="rootConnector1" presStyleLbl="node1" presStyleIdx="0" presStyleCnt="0"/>
      <dgm:spPr/>
    </dgm:pt>
    <dgm:pt modelId="{59A84BDE-479E-4CE3-BE82-506AFD6EC271}" type="pres">
      <dgm:prSet presAssocID="{C258EA03-381F-4C43-A5DA-D8F527AE56BD}" presName="hierChild2" presStyleCnt="0"/>
      <dgm:spPr/>
    </dgm:pt>
    <dgm:pt modelId="{8DF8A67D-8B14-404A-8615-985E84B40530}" type="pres">
      <dgm:prSet presAssocID="{FD1364E2-2C79-4E39-A1C0-1BAECE9B64F1}" presName="Name37" presStyleLbl="parChTrans1D2" presStyleIdx="0" presStyleCnt="10"/>
      <dgm:spPr/>
    </dgm:pt>
    <dgm:pt modelId="{6C50B9D8-85ED-415A-BD96-70A971F52377}" type="pres">
      <dgm:prSet presAssocID="{E740952B-7321-4DB2-BA9A-4F11F68A2994}" presName="hierRoot2" presStyleCnt="0">
        <dgm:presLayoutVars>
          <dgm:hierBranch val="init"/>
        </dgm:presLayoutVars>
      </dgm:prSet>
      <dgm:spPr/>
    </dgm:pt>
    <dgm:pt modelId="{C1F4DC37-E25F-4B83-91EC-6CAD496B320E}" type="pres">
      <dgm:prSet presAssocID="{E740952B-7321-4DB2-BA9A-4F11F68A2994}" presName="rootComposite" presStyleCnt="0"/>
      <dgm:spPr/>
    </dgm:pt>
    <dgm:pt modelId="{2CBF3CAB-7956-4E6C-9450-D2327E63D309}" type="pres">
      <dgm:prSet presAssocID="{E740952B-7321-4DB2-BA9A-4F11F68A2994}" presName="rootText" presStyleLbl="node2" presStyleIdx="0" presStyleCnt="8">
        <dgm:presLayoutVars>
          <dgm:chPref val="3"/>
        </dgm:presLayoutVars>
      </dgm:prSet>
      <dgm:spPr/>
    </dgm:pt>
    <dgm:pt modelId="{FE96211E-E070-44E7-B1AB-C39E0143A768}" type="pres">
      <dgm:prSet presAssocID="{E740952B-7321-4DB2-BA9A-4F11F68A2994}" presName="rootConnector" presStyleLbl="node2" presStyleIdx="0" presStyleCnt="8"/>
      <dgm:spPr/>
    </dgm:pt>
    <dgm:pt modelId="{94A871CE-A8E9-41DF-8E38-971141525308}" type="pres">
      <dgm:prSet presAssocID="{E740952B-7321-4DB2-BA9A-4F11F68A2994}" presName="hierChild4" presStyleCnt="0"/>
      <dgm:spPr/>
    </dgm:pt>
    <dgm:pt modelId="{2F242364-BEFD-4F65-AE3D-C1C241749DB4}" type="pres">
      <dgm:prSet presAssocID="{E6C6713C-BC4E-4209-B619-D4719E0875A5}" presName="Name37" presStyleLbl="parChTrans1D3" presStyleIdx="0" presStyleCnt="7"/>
      <dgm:spPr/>
    </dgm:pt>
    <dgm:pt modelId="{4E38520E-1AED-45A3-AAC1-6280F6F508CE}" type="pres">
      <dgm:prSet presAssocID="{2588DE87-F80D-427D-A1FA-92B08A932069}" presName="hierRoot2" presStyleCnt="0">
        <dgm:presLayoutVars>
          <dgm:hierBranch val="init"/>
        </dgm:presLayoutVars>
      </dgm:prSet>
      <dgm:spPr/>
    </dgm:pt>
    <dgm:pt modelId="{A2237623-9BF5-4D46-AAEB-B2B6771E22B4}" type="pres">
      <dgm:prSet presAssocID="{2588DE87-F80D-427D-A1FA-92B08A932069}" presName="rootComposite" presStyleCnt="0"/>
      <dgm:spPr/>
    </dgm:pt>
    <dgm:pt modelId="{703FCDD1-D06B-4466-9311-88C97F4F4E2E}" type="pres">
      <dgm:prSet presAssocID="{2588DE87-F80D-427D-A1FA-92B08A932069}" presName="rootText" presStyleLbl="node3" presStyleIdx="0" presStyleCnt="7">
        <dgm:presLayoutVars>
          <dgm:chPref val="3"/>
        </dgm:presLayoutVars>
      </dgm:prSet>
      <dgm:spPr/>
    </dgm:pt>
    <dgm:pt modelId="{E2589012-2030-466A-A453-4DF033E19CD1}" type="pres">
      <dgm:prSet presAssocID="{2588DE87-F80D-427D-A1FA-92B08A932069}" presName="rootConnector" presStyleLbl="node3" presStyleIdx="0" presStyleCnt="7"/>
      <dgm:spPr/>
    </dgm:pt>
    <dgm:pt modelId="{0A136551-D12E-4C32-AFF4-90196A5099BA}" type="pres">
      <dgm:prSet presAssocID="{2588DE87-F80D-427D-A1FA-92B08A932069}" presName="hierChild4" presStyleCnt="0"/>
      <dgm:spPr/>
    </dgm:pt>
    <dgm:pt modelId="{DDC459EC-B8C0-45A6-A13F-A54FC5E111FE}" type="pres">
      <dgm:prSet presAssocID="{2588DE87-F80D-427D-A1FA-92B08A932069}" presName="hierChild5" presStyleCnt="0"/>
      <dgm:spPr/>
    </dgm:pt>
    <dgm:pt modelId="{A5ACEEB2-9253-4431-8135-6156744E0F0B}" type="pres">
      <dgm:prSet presAssocID="{E740952B-7321-4DB2-BA9A-4F11F68A2994}" presName="hierChild5" presStyleCnt="0"/>
      <dgm:spPr/>
    </dgm:pt>
    <dgm:pt modelId="{0B642607-2DC8-4434-B7B0-D5DABDD5CA87}" type="pres">
      <dgm:prSet presAssocID="{4CF08D3D-D6F7-4D2D-93D7-1751B378ECEB}" presName="Name37" presStyleLbl="parChTrans1D2" presStyleIdx="1" presStyleCnt="10"/>
      <dgm:spPr/>
    </dgm:pt>
    <dgm:pt modelId="{10F83C9A-46EA-47BA-B33C-F91226FAAE7D}" type="pres">
      <dgm:prSet presAssocID="{DFCD07A4-002F-46A6-B800-BCCE4C1F5059}" presName="hierRoot2" presStyleCnt="0">
        <dgm:presLayoutVars>
          <dgm:hierBranch val="init"/>
        </dgm:presLayoutVars>
      </dgm:prSet>
      <dgm:spPr/>
    </dgm:pt>
    <dgm:pt modelId="{8D848C2E-308C-49F0-A899-E4C281AD18AF}" type="pres">
      <dgm:prSet presAssocID="{DFCD07A4-002F-46A6-B800-BCCE4C1F5059}" presName="rootComposite" presStyleCnt="0"/>
      <dgm:spPr/>
    </dgm:pt>
    <dgm:pt modelId="{7CC4925B-8370-4FF4-8DA4-29286D6A7690}" type="pres">
      <dgm:prSet presAssocID="{DFCD07A4-002F-46A6-B800-BCCE4C1F5059}" presName="rootText" presStyleLbl="node2" presStyleIdx="1" presStyleCnt="8">
        <dgm:presLayoutVars>
          <dgm:chPref val="3"/>
        </dgm:presLayoutVars>
      </dgm:prSet>
      <dgm:spPr/>
    </dgm:pt>
    <dgm:pt modelId="{1945004A-2511-4729-9E02-9F3A8C14988C}" type="pres">
      <dgm:prSet presAssocID="{DFCD07A4-002F-46A6-B800-BCCE4C1F5059}" presName="rootConnector" presStyleLbl="node2" presStyleIdx="1" presStyleCnt="8"/>
      <dgm:spPr/>
    </dgm:pt>
    <dgm:pt modelId="{D13CCB8F-DABC-4B60-BC44-90CEB3D71E51}" type="pres">
      <dgm:prSet presAssocID="{DFCD07A4-002F-46A6-B800-BCCE4C1F5059}" presName="hierChild4" presStyleCnt="0"/>
      <dgm:spPr/>
    </dgm:pt>
    <dgm:pt modelId="{4D09D8B4-71A4-4991-9271-721E29F1D728}" type="pres">
      <dgm:prSet presAssocID="{9B0E17DC-2FB0-406B-BCE5-492333CB46A7}" presName="Name37" presStyleLbl="parChTrans1D3" presStyleIdx="1" presStyleCnt="7"/>
      <dgm:spPr/>
    </dgm:pt>
    <dgm:pt modelId="{E8A0B4CB-AC2F-46B2-B626-7AC0A60594BD}" type="pres">
      <dgm:prSet presAssocID="{783FFC80-1CF5-453C-8832-9CCEE9A920EA}" presName="hierRoot2" presStyleCnt="0">
        <dgm:presLayoutVars>
          <dgm:hierBranch val="init"/>
        </dgm:presLayoutVars>
      </dgm:prSet>
      <dgm:spPr/>
    </dgm:pt>
    <dgm:pt modelId="{49900A11-26D1-4B36-BC70-FE5960FD8986}" type="pres">
      <dgm:prSet presAssocID="{783FFC80-1CF5-453C-8832-9CCEE9A920EA}" presName="rootComposite" presStyleCnt="0"/>
      <dgm:spPr/>
    </dgm:pt>
    <dgm:pt modelId="{88147F74-2163-490D-AC83-A7530643C861}" type="pres">
      <dgm:prSet presAssocID="{783FFC80-1CF5-453C-8832-9CCEE9A920EA}" presName="rootText" presStyleLbl="node3" presStyleIdx="1" presStyleCnt="7">
        <dgm:presLayoutVars>
          <dgm:chPref val="3"/>
        </dgm:presLayoutVars>
      </dgm:prSet>
      <dgm:spPr/>
    </dgm:pt>
    <dgm:pt modelId="{4FEBF5D8-046B-4A10-8564-F9C562D26C82}" type="pres">
      <dgm:prSet presAssocID="{783FFC80-1CF5-453C-8832-9CCEE9A920EA}" presName="rootConnector" presStyleLbl="node3" presStyleIdx="1" presStyleCnt="7"/>
      <dgm:spPr/>
    </dgm:pt>
    <dgm:pt modelId="{5DDCF931-3798-4CB5-80A8-0FF43D7048AB}" type="pres">
      <dgm:prSet presAssocID="{783FFC80-1CF5-453C-8832-9CCEE9A920EA}" presName="hierChild4" presStyleCnt="0"/>
      <dgm:spPr/>
    </dgm:pt>
    <dgm:pt modelId="{96D73CA0-9428-43EC-AF1E-795739C5C540}" type="pres">
      <dgm:prSet presAssocID="{783FFC80-1CF5-453C-8832-9CCEE9A920EA}" presName="hierChild5" presStyleCnt="0"/>
      <dgm:spPr/>
    </dgm:pt>
    <dgm:pt modelId="{0C6318AB-F906-4A88-90D7-D441DD513B58}" type="pres">
      <dgm:prSet presAssocID="{829495C1-1384-4F32-8B54-5A55D8801A85}" presName="Name37" presStyleLbl="parChTrans1D3" presStyleIdx="2" presStyleCnt="7"/>
      <dgm:spPr/>
    </dgm:pt>
    <dgm:pt modelId="{6F516286-EA83-43C6-903B-5F3500F911CC}" type="pres">
      <dgm:prSet presAssocID="{8B5CA4A2-50A9-4F61-9ADA-B7740B36BB19}" presName="hierRoot2" presStyleCnt="0">
        <dgm:presLayoutVars>
          <dgm:hierBranch val="init"/>
        </dgm:presLayoutVars>
      </dgm:prSet>
      <dgm:spPr/>
    </dgm:pt>
    <dgm:pt modelId="{7049660D-5DA4-41C6-92BE-8E36D07BA32F}" type="pres">
      <dgm:prSet presAssocID="{8B5CA4A2-50A9-4F61-9ADA-B7740B36BB19}" presName="rootComposite" presStyleCnt="0"/>
      <dgm:spPr/>
    </dgm:pt>
    <dgm:pt modelId="{9BC58EC2-EC65-4397-BC9F-361FFA80FC40}" type="pres">
      <dgm:prSet presAssocID="{8B5CA4A2-50A9-4F61-9ADA-B7740B36BB19}" presName="rootText" presStyleLbl="node3" presStyleIdx="2" presStyleCnt="7">
        <dgm:presLayoutVars>
          <dgm:chPref val="3"/>
        </dgm:presLayoutVars>
      </dgm:prSet>
      <dgm:spPr/>
    </dgm:pt>
    <dgm:pt modelId="{A805C344-6716-4F52-A81B-A033E88659FC}" type="pres">
      <dgm:prSet presAssocID="{8B5CA4A2-50A9-4F61-9ADA-B7740B36BB19}" presName="rootConnector" presStyleLbl="node3" presStyleIdx="2" presStyleCnt="7"/>
      <dgm:spPr/>
    </dgm:pt>
    <dgm:pt modelId="{F0C4FB7B-C701-49B3-B9F1-DF03B66974F3}" type="pres">
      <dgm:prSet presAssocID="{8B5CA4A2-50A9-4F61-9ADA-B7740B36BB19}" presName="hierChild4" presStyleCnt="0"/>
      <dgm:spPr/>
    </dgm:pt>
    <dgm:pt modelId="{7F56983D-DE1E-4445-B62F-B42442D00FF2}" type="pres">
      <dgm:prSet presAssocID="{8B5CA4A2-50A9-4F61-9ADA-B7740B36BB19}" presName="hierChild5" presStyleCnt="0"/>
      <dgm:spPr/>
    </dgm:pt>
    <dgm:pt modelId="{1B031662-28F6-43D1-A91E-BE1C51706C23}" type="pres">
      <dgm:prSet presAssocID="{DFCD07A4-002F-46A6-B800-BCCE4C1F5059}" presName="hierChild5" presStyleCnt="0"/>
      <dgm:spPr/>
    </dgm:pt>
    <dgm:pt modelId="{38625FC1-40AE-46E0-81A1-0955B912599F}" type="pres">
      <dgm:prSet presAssocID="{FA2CEEBF-3BBA-4B35-B751-2515442388E0}" presName="Name37" presStyleLbl="parChTrans1D2" presStyleIdx="2" presStyleCnt="10"/>
      <dgm:spPr/>
    </dgm:pt>
    <dgm:pt modelId="{4D97C936-BD25-43E1-81F1-5964235C2F2F}" type="pres">
      <dgm:prSet presAssocID="{346AB5F8-BC06-460B-8379-18F47995034D}" presName="hierRoot2" presStyleCnt="0">
        <dgm:presLayoutVars>
          <dgm:hierBranch val="init"/>
        </dgm:presLayoutVars>
      </dgm:prSet>
      <dgm:spPr/>
    </dgm:pt>
    <dgm:pt modelId="{53248D81-AA9E-4C93-AB5D-EABB73930C37}" type="pres">
      <dgm:prSet presAssocID="{346AB5F8-BC06-460B-8379-18F47995034D}" presName="rootComposite" presStyleCnt="0"/>
      <dgm:spPr/>
    </dgm:pt>
    <dgm:pt modelId="{B9F916AC-DE0D-4D82-99A4-C89826397D4F}" type="pres">
      <dgm:prSet presAssocID="{346AB5F8-BC06-460B-8379-18F47995034D}" presName="rootText" presStyleLbl="node2" presStyleIdx="2" presStyleCnt="8">
        <dgm:presLayoutVars>
          <dgm:chPref val="3"/>
        </dgm:presLayoutVars>
      </dgm:prSet>
      <dgm:spPr/>
    </dgm:pt>
    <dgm:pt modelId="{B562F694-3AD9-4DF5-848F-78DAD91C092D}" type="pres">
      <dgm:prSet presAssocID="{346AB5F8-BC06-460B-8379-18F47995034D}" presName="rootConnector" presStyleLbl="node2" presStyleIdx="2" presStyleCnt="8"/>
      <dgm:spPr/>
    </dgm:pt>
    <dgm:pt modelId="{7AB0DF0B-EC9C-4FB7-B292-3610A028C9DB}" type="pres">
      <dgm:prSet presAssocID="{346AB5F8-BC06-460B-8379-18F47995034D}" presName="hierChild4" presStyleCnt="0"/>
      <dgm:spPr/>
    </dgm:pt>
    <dgm:pt modelId="{57282BBF-3933-4C9A-808D-DCD32902C292}" type="pres">
      <dgm:prSet presAssocID="{346AB5F8-BC06-460B-8379-18F47995034D}" presName="hierChild5" presStyleCnt="0"/>
      <dgm:spPr/>
    </dgm:pt>
    <dgm:pt modelId="{B6C5DEC2-C7C3-480F-8CBC-CF84BCF6E0FB}" type="pres">
      <dgm:prSet presAssocID="{9935CDF3-E5CC-469C-A19D-4B0EEDF0C48F}" presName="Name37" presStyleLbl="parChTrans1D2" presStyleIdx="3" presStyleCnt="10"/>
      <dgm:spPr/>
    </dgm:pt>
    <dgm:pt modelId="{99E43D1F-98C9-4DCF-8D1F-E1A367E7B68B}" type="pres">
      <dgm:prSet presAssocID="{4A3C82F6-E716-4097-A70F-6BFC9B947DBA}" presName="hierRoot2" presStyleCnt="0">
        <dgm:presLayoutVars>
          <dgm:hierBranch val="init"/>
        </dgm:presLayoutVars>
      </dgm:prSet>
      <dgm:spPr/>
    </dgm:pt>
    <dgm:pt modelId="{5C30B2A0-946D-4D1F-BF89-1291AD869B54}" type="pres">
      <dgm:prSet presAssocID="{4A3C82F6-E716-4097-A70F-6BFC9B947DBA}" presName="rootComposite" presStyleCnt="0"/>
      <dgm:spPr/>
    </dgm:pt>
    <dgm:pt modelId="{9F7CBE2F-DA6A-4170-B465-51DC1039C251}" type="pres">
      <dgm:prSet presAssocID="{4A3C82F6-E716-4097-A70F-6BFC9B947DBA}" presName="rootText" presStyleLbl="node2" presStyleIdx="3" presStyleCnt="8">
        <dgm:presLayoutVars>
          <dgm:chPref val="3"/>
        </dgm:presLayoutVars>
      </dgm:prSet>
      <dgm:spPr/>
    </dgm:pt>
    <dgm:pt modelId="{9C1B4224-5299-449D-A15C-04218B225E48}" type="pres">
      <dgm:prSet presAssocID="{4A3C82F6-E716-4097-A70F-6BFC9B947DBA}" presName="rootConnector" presStyleLbl="node2" presStyleIdx="3" presStyleCnt="8"/>
      <dgm:spPr/>
    </dgm:pt>
    <dgm:pt modelId="{3C6A2662-B84F-4803-8FF4-AB1448460F42}" type="pres">
      <dgm:prSet presAssocID="{4A3C82F6-E716-4097-A70F-6BFC9B947DBA}" presName="hierChild4" presStyleCnt="0"/>
      <dgm:spPr/>
    </dgm:pt>
    <dgm:pt modelId="{71302417-11DB-44F0-AB3E-7B53104EEF8E}" type="pres">
      <dgm:prSet presAssocID="{BD04F412-911D-43CD-A8B5-2889F0DF74E5}" presName="Name37" presStyleLbl="parChTrans1D3" presStyleIdx="3" presStyleCnt="7"/>
      <dgm:spPr/>
    </dgm:pt>
    <dgm:pt modelId="{62D4DE84-DA2E-48B0-A64A-1D5C74646508}" type="pres">
      <dgm:prSet presAssocID="{0A8653DB-E210-4C32-9B5B-5F4A796AE223}" presName="hierRoot2" presStyleCnt="0">
        <dgm:presLayoutVars>
          <dgm:hierBranch val="init"/>
        </dgm:presLayoutVars>
      </dgm:prSet>
      <dgm:spPr/>
    </dgm:pt>
    <dgm:pt modelId="{DF42D7DE-7D8B-4169-AB41-F147B0B6A00D}" type="pres">
      <dgm:prSet presAssocID="{0A8653DB-E210-4C32-9B5B-5F4A796AE223}" presName="rootComposite" presStyleCnt="0"/>
      <dgm:spPr/>
    </dgm:pt>
    <dgm:pt modelId="{E0525E7F-56A7-4220-93F2-FCD69AC5EE7D}" type="pres">
      <dgm:prSet presAssocID="{0A8653DB-E210-4C32-9B5B-5F4A796AE223}" presName="rootText" presStyleLbl="node3" presStyleIdx="3" presStyleCnt="7">
        <dgm:presLayoutVars>
          <dgm:chPref val="3"/>
        </dgm:presLayoutVars>
      </dgm:prSet>
      <dgm:spPr/>
    </dgm:pt>
    <dgm:pt modelId="{D334B873-F9C5-464D-94C1-4EBA401698C6}" type="pres">
      <dgm:prSet presAssocID="{0A8653DB-E210-4C32-9B5B-5F4A796AE223}" presName="rootConnector" presStyleLbl="node3" presStyleIdx="3" presStyleCnt="7"/>
      <dgm:spPr/>
    </dgm:pt>
    <dgm:pt modelId="{1A92D015-175A-4174-B894-5CD75B9BFAA0}" type="pres">
      <dgm:prSet presAssocID="{0A8653DB-E210-4C32-9B5B-5F4A796AE223}" presName="hierChild4" presStyleCnt="0"/>
      <dgm:spPr/>
    </dgm:pt>
    <dgm:pt modelId="{B726F4D0-5048-4106-AA85-0E36A1E2A2EF}" type="pres">
      <dgm:prSet presAssocID="{0A8653DB-E210-4C32-9B5B-5F4A796AE223}" presName="hierChild5" presStyleCnt="0"/>
      <dgm:spPr/>
    </dgm:pt>
    <dgm:pt modelId="{5FD3BAE4-A60D-45D3-86A1-6E70B7EE41E6}" type="pres">
      <dgm:prSet presAssocID="{4A3C82F6-E716-4097-A70F-6BFC9B947DBA}" presName="hierChild5" presStyleCnt="0"/>
      <dgm:spPr/>
    </dgm:pt>
    <dgm:pt modelId="{6DACB8AB-7E41-45A5-9A75-DB1568F3FDBF}" type="pres">
      <dgm:prSet presAssocID="{FC4AC4F6-9673-4822-832F-3F9D7D222754}" presName="Name37" presStyleLbl="parChTrans1D2" presStyleIdx="4" presStyleCnt="10"/>
      <dgm:spPr/>
    </dgm:pt>
    <dgm:pt modelId="{8E2F2F40-7B9E-4B5B-8D78-E955EFDD821C}" type="pres">
      <dgm:prSet presAssocID="{90968D1F-6488-48AE-8677-5B58CCC9DEAA}" presName="hierRoot2" presStyleCnt="0">
        <dgm:presLayoutVars>
          <dgm:hierBranch val="init"/>
        </dgm:presLayoutVars>
      </dgm:prSet>
      <dgm:spPr/>
    </dgm:pt>
    <dgm:pt modelId="{5D06468B-99E3-4BA0-BA96-AC029E880E46}" type="pres">
      <dgm:prSet presAssocID="{90968D1F-6488-48AE-8677-5B58CCC9DEAA}" presName="rootComposite" presStyleCnt="0"/>
      <dgm:spPr/>
    </dgm:pt>
    <dgm:pt modelId="{B71E4440-669F-4578-A355-AFFB05FA8B0A}" type="pres">
      <dgm:prSet presAssocID="{90968D1F-6488-48AE-8677-5B58CCC9DEAA}" presName="rootText" presStyleLbl="node2" presStyleIdx="4" presStyleCnt="8">
        <dgm:presLayoutVars>
          <dgm:chPref val="3"/>
        </dgm:presLayoutVars>
      </dgm:prSet>
      <dgm:spPr/>
    </dgm:pt>
    <dgm:pt modelId="{20EBF381-7BA8-45CA-8BF0-DF00C441F4C2}" type="pres">
      <dgm:prSet presAssocID="{90968D1F-6488-48AE-8677-5B58CCC9DEAA}" presName="rootConnector" presStyleLbl="node2" presStyleIdx="4" presStyleCnt="8"/>
      <dgm:spPr/>
    </dgm:pt>
    <dgm:pt modelId="{22FBA96A-A6AA-4836-A511-F99884F0C35B}" type="pres">
      <dgm:prSet presAssocID="{90968D1F-6488-48AE-8677-5B58CCC9DEAA}" presName="hierChild4" presStyleCnt="0"/>
      <dgm:spPr/>
    </dgm:pt>
    <dgm:pt modelId="{49751882-122B-4178-A0E3-E905F497C1F0}" type="pres">
      <dgm:prSet presAssocID="{12CDD488-2743-403F-B3D1-F0D0EBE81110}" presName="Name37" presStyleLbl="parChTrans1D3" presStyleIdx="4" presStyleCnt="7"/>
      <dgm:spPr/>
    </dgm:pt>
    <dgm:pt modelId="{813D0306-3017-4311-9854-AFFB0F9EA2D7}" type="pres">
      <dgm:prSet presAssocID="{3B71D898-47F7-4960-B5AD-59FB125321A6}" presName="hierRoot2" presStyleCnt="0">
        <dgm:presLayoutVars>
          <dgm:hierBranch val="init"/>
        </dgm:presLayoutVars>
      </dgm:prSet>
      <dgm:spPr/>
    </dgm:pt>
    <dgm:pt modelId="{44DF78B2-FBC4-415F-BCB5-C0CF2CA2B427}" type="pres">
      <dgm:prSet presAssocID="{3B71D898-47F7-4960-B5AD-59FB125321A6}" presName="rootComposite" presStyleCnt="0"/>
      <dgm:spPr/>
    </dgm:pt>
    <dgm:pt modelId="{ED936C27-BCB3-46B2-80D2-90738DD4BA05}" type="pres">
      <dgm:prSet presAssocID="{3B71D898-47F7-4960-B5AD-59FB125321A6}" presName="rootText" presStyleLbl="node3" presStyleIdx="4" presStyleCnt="7">
        <dgm:presLayoutVars>
          <dgm:chPref val="3"/>
        </dgm:presLayoutVars>
      </dgm:prSet>
      <dgm:spPr/>
    </dgm:pt>
    <dgm:pt modelId="{C76C7B3F-7E9D-4397-B492-A1DE1E44DAC0}" type="pres">
      <dgm:prSet presAssocID="{3B71D898-47F7-4960-B5AD-59FB125321A6}" presName="rootConnector" presStyleLbl="node3" presStyleIdx="4" presStyleCnt="7"/>
      <dgm:spPr/>
    </dgm:pt>
    <dgm:pt modelId="{5BC24B20-2C68-4E55-9FBF-2526CD40F5AB}" type="pres">
      <dgm:prSet presAssocID="{3B71D898-47F7-4960-B5AD-59FB125321A6}" presName="hierChild4" presStyleCnt="0"/>
      <dgm:spPr/>
    </dgm:pt>
    <dgm:pt modelId="{3E6ACC80-1A11-4BDD-922A-B134E0EB5F73}" type="pres">
      <dgm:prSet presAssocID="{3B71D898-47F7-4960-B5AD-59FB125321A6}" presName="hierChild5" presStyleCnt="0"/>
      <dgm:spPr/>
    </dgm:pt>
    <dgm:pt modelId="{4866EAA5-8FDF-4667-B1DC-28079E77E738}" type="pres">
      <dgm:prSet presAssocID="{90968D1F-6488-48AE-8677-5B58CCC9DEAA}" presName="hierChild5" presStyleCnt="0"/>
      <dgm:spPr/>
    </dgm:pt>
    <dgm:pt modelId="{7696DD43-115B-4035-A7D7-B3C733330CE2}" type="pres">
      <dgm:prSet presAssocID="{1A3022C0-96F3-468F-ABF2-1954CA9E61E2}" presName="Name37" presStyleLbl="parChTrans1D2" presStyleIdx="5" presStyleCnt="10"/>
      <dgm:spPr/>
    </dgm:pt>
    <dgm:pt modelId="{2683799F-FCBA-42F1-9E48-B8BCBA76E49C}" type="pres">
      <dgm:prSet presAssocID="{44D2B465-8D26-4A98-B8F3-29A86EDAF738}" presName="hierRoot2" presStyleCnt="0">
        <dgm:presLayoutVars>
          <dgm:hierBranch val="init"/>
        </dgm:presLayoutVars>
      </dgm:prSet>
      <dgm:spPr/>
    </dgm:pt>
    <dgm:pt modelId="{F8221A67-A303-47C8-B372-427AF119E326}" type="pres">
      <dgm:prSet presAssocID="{44D2B465-8D26-4A98-B8F3-29A86EDAF738}" presName="rootComposite" presStyleCnt="0"/>
      <dgm:spPr/>
    </dgm:pt>
    <dgm:pt modelId="{16BD713B-ACC1-4B10-AC7E-E0FA41AC2551}" type="pres">
      <dgm:prSet presAssocID="{44D2B465-8D26-4A98-B8F3-29A86EDAF738}" presName="rootText" presStyleLbl="node2" presStyleIdx="5" presStyleCnt="8">
        <dgm:presLayoutVars>
          <dgm:chPref val="3"/>
        </dgm:presLayoutVars>
      </dgm:prSet>
      <dgm:spPr/>
    </dgm:pt>
    <dgm:pt modelId="{437D9FFB-20F6-456D-AA11-149D7170E89D}" type="pres">
      <dgm:prSet presAssocID="{44D2B465-8D26-4A98-B8F3-29A86EDAF738}" presName="rootConnector" presStyleLbl="node2" presStyleIdx="5" presStyleCnt="8"/>
      <dgm:spPr/>
    </dgm:pt>
    <dgm:pt modelId="{88F48D48-FC45-48E9-8C23-5B9C000C5D97}" type="pres">
      <dgm:prSet presAssocID="{44D2B465-8D26-4A98-B8F3-29A86EDAF738}" presName="hierChild4" presStyleCnt="0"/>
      <dgm:spPr/>
    </dgm:pt>
    <dgm:pt modelId="{2A8512CB-3F09-445C-8512-6D2CC7548435}" type="pres">
      <dgm:prSet presAssocID="{3B336A3C-EF82-45B8-8498-E35AB34526BA}" presName="Name37" presStyleLbl="parChTrans1D3" presStyleIdx="5" presStyleCnt="7"/>
      <dgm:spPr/>
    </dgm:pt>
    <dgm:pt modelId="{3096DB1C-DD8F-4294-87FD-F0BCFC5FF314}" type="pres">
      <dgm:prSet presAssocID="{9FD391D4-F671-46C5-B9F2-46065DBF4F0F}" presName="hierRoot2" presStyleCnt="0">
        <dgm:presLayoutVars>
          <dgm:hierBranch val="init"/>
        </dgm:presLayoutVars>
      </dgm:prSet>
      <dgm:spPr/>
    </dgm:pt>
    <dgm:pt modelId="{C607351F-0F9A-4891-9AE4-F63E5B4529EE}" type="pres">
      <dgm:prSet presAssocID="{9FD391D4-F671-46C5-B9F2-46065DBF4F0F}" presName="rootComposite" presStyleCnt="0"/>
      <dgm:spPr/>
    </dgm:pt>
    <dgm:pt modelId="{A4D50091-1D9D-4331-8589-9ABB7DD245E2}" type="pres">
      <dgm:prSet presAssocID="{9FD391D4-F671-46C5-B9F2-46065DBF4F0F}" presName="rootText" presStyleLbl="node3" presStyleIdx="5" presStyleCnt="7">
        <dgm:presLayoutVars>
          <dgm:chPref val="3"/>
        </dgm:presLayoutVars>
      </dgm:prSet>
      <dgm:spPr/>
    </dgm:pt>
    <dgm:pt modelId="{0C17DCEB-D5B4-459E-964D-9FBD1DE178C9}" type="pres">
      <dgm:prSet presAssocID="{9FD391D4-F671-46C5-B9F2-46065DBF4F0F}" presName="rootConnector" presStyleLbl="node3" presStyleIdx="5" presStyleCnt="7"/>
      <dgm:spPr/>
    </dgm:pt>
    <dgm:pt modelId="{90EF1D77-7A31-4A05-A0EF-FA08D29B16B7}" type="pres">
      <dgm:prSet presAssocID="{9FD391D4-F671-46C5-B9F2-46065DBF4F0F}" presName="hierChild4" presStyleCnt="0"/>
      <dgm:spPr/>
    </dgm:pt>
    <dgm:pt modelId="{91CF46E7-F092-46D6-9597-2A5001086858}" type="pres">
      <dgm:prSet presAssocID="{9FD391D4-F671-46C5-B9F2-46065DBF4F0F}" presName="hierChild5" presStyleCnt="0"/>
      <dgm:spPr/>
    </dgm:pt>
    <dgm:pt modelId="{83523DCC-5371-46EB-82F2-33780710930F}" type="pres">
      <dgm:prSet presAssocID="{44D2B465-8D26-4A98-B8F3-29A86EDAF738}" presName="hierChild5" presStyleCnt="0"/>
      <dgm:spPr/>
    </dgm:pt>
    <dgm:pt modelId="{9D86244C-AEFB-4904-927A-5DE56BAB497B}" type="pres">
      <dgm:prSet presAssocID="{C2415ED0-FE59-458F-BDFA-E77B60F55F10}" presName="Name37" presStyleLbl="parChTrans1D2" presStyleIdx="6" presStyleCnt="10"/>
      <dgm:spPr/>
    </dgm:pt>
    <dgm:pt modelId="{83A27AFB-66E2-450D-BB70-E3478C2B2FAA}" type="pres">
      <dgm:prSet presAssocID="{B1362495-6BFF-46AF-A6EA-9A231C5BDAC8}" presName="hierRoot2" presStyleCnt="0">
        <dgm:presLayoutVars>
          <dgm:hierBranch val="init"/>
        </dgm:presLayoutVars>
      </dgm:prSet>
      <dgm:spPr/>
    </dgm:pt>
    <dgm:pt modelId="{41BC9F8E-EE83-4B2D-AE7A-0EB82091D32A}" type="pres">
      <dgm:prSet presAssocID="{B1362495-6BFF-46AF-A6EA-9A231C5BDAC8}" presName="rootComposite" presStyleCnt="0"/>
      <dgm:spPr/>
    </dgm:pt>
    <dgm:pt modelId="{4B89F7B7-BA2B-46B5-9F5D-838DEEEF5F9A}" type="pres">
      <dgm:prSet presAssocID="{B1362495-6BFF-46AF-A6EA-9A231C5BDAC8}" presName="rootText" presStyleLbl="node2" presStyleIdx="6" presStyleCnt="8">
        <dgm:presLayoutVars>
          <dgm:chPref val="3"/>
        </dgm:presLayoutVars>
      </dgm:prSet>
      <dgm:spPr/>
    </dgm:pt>
    <dgm:pt modelId="{5598EDC5-5118-4D72-98D2-BDEB4BD9DAE6}" type="pres">
      <dgm:prSet presAssocID="{B1362495-6BFF-46AF-A6EA-9A231C5BDAC8}" presName="rootConnector" presStyleLbl="node2" presStyleIdx="6" presStyleCnt="8"/>
      <dgm:spPr/>
    </dgm:pt>
    <dgm:pt modelId="{5F27774E-59A8-4868-AFC8-8ADD1C4962A3}" type="pres">
      <dgm:prSet presAssocID="{B1362495-6BFF-46AF-A6EA-9A231C5BDAC8}" presName="hierChild4" presStyleCnt="0"/>
      <dgm:spPr/>
    </dgm:pt>
    <dgm:pt modelId="{EE9C715C-F322-4886-98A6-37F57EBC338E}" type="pres">
      <dgm:prSet presAssocID="{61B77CDF-E479-48B1-A521-2B007554C70F}" presName="Name37" presStyleLbl="parChTrans1D3" presStyleIdx="6" presStyleCnt="7"/>
      <dgm:spPr/>
    </dgm:pt>
    <dgm:pt modelId="{63F32EFC-43F3-4C22-B636-B36DCBA17431}" type="pres">
      <dgm:prSet presAssocID="{C4E26D80-E0BA-475D-A088-72CBFD411DFF}" presName="hierRoot2" presStyleCnt="0">
        <dgm:presLayoutVars>
          <dgm:hierBranch val="init"/>
        </dgm:presLayoutVars>
      </dgm:prSet>
      <dgm:spPr/>
    </dgm:pt>
    <dgm:pt modelId="{B3A9F211-A153-43BC-8798-6CF6CB98FE87}" type="pres">
      <dgm:prSet presAssocID="{C4E26D80-E0BA-475D-A088-72CBFD411DFF}" presName="rootComposite" presStyleCnt="0"/>
      <dgm:spPr/>
    </dgm:pt>
    <dgm:pt modelId="{78847EC7-2D06-4B35-B1C6-2F087725A971}" type="pres">
      <dgm:prSet presAssocID="{C4E26D80-E0BA-475D-A088-72CBFD411DFF}" presName="rootText" presStyleLbl="node3" presStyleIdx="6" presStyleCnt="7">
        <dgm:presLayoutVars>
          <dgm:chPref val="3"/>
        </dgm:presLayoutVars>
      </dgm:prSet>
      <dgm:spPr/>
    </dgm:pt>
    <dgm:pt modelId="{C9F5691D-BD61-4ABC-9C63-14FAD3AE06B0}" type="pres">
      <dgm:prSet presAssocID="{C4E26D80-E0BA-475D-A088-72CBFD411DFF}" presName="rootConnector" presStyleLbl="node3" presStyleIdx="6" presStyleCnt="7"/>
      <dgm:spPr/>
    </dgm:pt>
    <dgm:pt modelId="{4D8E9D27-672A-4C5F-A383-AEF5E479BDDC}" type="pres">
      <dgm:prSet presAssocID="{C4E26D80-E0BA-475D-A088-72CBFD411DFF}" presName="hierChild4" presStyleCnt="0"/>
      <dgm:spPr/>
    </dgm:pt>
    <dgm:pt modelId="{5A9D5F49-FCC4-4D67-B34C-AA5D89C5A99B}" type="pres">
      <dgm:prSet presAssocID="{C4E26D80-E0BA-475D-A088-72CBFD411DFF}" presName="hierChild5" presStyleCnt="0"/>
      <dgm:spPr/>
    </dgm:pt>
    <dgm:pt modelId="{3B520718-3569-4513-BF43-77E5C2084101}" type="pres">
      <dgm:prSet presAssocID="{B1362495-6BFF-46AF-A6EA-9A231C5BDAC8}" presName="hierChild5" presStyleCnt="0"/>
      <dgm:spPr/>
    </dgm:pt>
    <dgm:pt modelId="{707156CE-70BB-42B4-9961-E038476FA63E}" type="pres">
      <dgm:prSet presAssocID="{F0C9FFD9-3628-49F4-BCD1-522AD3DCF1FB}" presName="Name37" presStyleLbl="parChTrans1D2" presStyleIdx="7" presStyleCnt="10"/>
      <dgm:spPr/>
    </dgm:pt>
    <dgm:pt modelId="{6A6A3C66-7671-43CF-B162-22361DBD3475}" type="pres">
      <dgm:prSet presAssocID="{D68ABA74-B5E1-4CA6-85D6-EFE49DD9EAAC}" presName="hierRoot2" presStyleCnt="0">
        <dgm:presLayoutVars>
          <dgm:hierBranch val="init"/>
        </dgm:presLayoutVars>
      </dgm:prSet>
      <dgm:spPr/>
    </dgm:pt>
    <dgm:pt modelId="{28B96309-F064-4926-ABF2-2E4122D65682}" type="pres">
      <dgm:prSet presAssocID="{D68ABA74-B5E1-4CA6-85D6-EFE49DD9EAAC}" presName="rootComposite" presStyleCnt="0"/>
      <dgm:spPr/>
    </dgm:pt>
    <dgm:pt modelId="{F1FB9925-B5BA-4BFD-B843-4932375CCAB6}" type="pres">
      <dgm:prSet presAssocID="{D68ABA74-B5E1-4CA6-85D6-EFE49DD9EAAC}" presName="rootText" presStyleLbl="node2" presStyleIdx="7" presStyleCnt="8">
        <dgm:presLayoutVars>
          <dgm:chPref val="3"/>
        </dgm:presLayoutVars>
      </dgm:prSet>
      <dgm:spPr/>
    </dgm:pt>
    <dgm:pt modelId="{980E256D-52F6-4B5E-938D-3B73F1FE772B}" type="pres">
      <dgm:prSet presAssocID="{D68ABA74-B5E1-4CA6-85D6-EFE49DD9EAAC}" presName="rootConnector" presStyleLbl="node2" presStyleIdx="7" presStyleCnt="8"/>
      <dgm:spPr/>
    </dgm:pt>
    <dgm:pt modelId="{E0E7CF5F-27A2-4299-9820-D3D9126B3E40}" type="pres">
      <dgm:prSet presAssocID="{D68ABA74-B5E1-4CA6-85D6-EFE49DD9EAAC}" presName="hierChild4" presStyleCnt="0"/>
      <dgm:spPr/>
    </dgm:pt>
    <dgm:pt modelId="{98D48A3D-CF4A-423B-BF47-18AF75246A3E}" type="pres">
      <dgm:prSet presAssocID="{D68ABA74-B5E1-4CA6-85D6-EFE49DD9EAAC}" presName="hierChild5" presStyleCnt="0"/>
      <dgm:spPr/>
    </dgm:pt>
    <dgm:pt modelId="{1A267538-EB69-48FB-AA71-E2CD4E6FBBAD}" type="pres">
      <dgm:prSet presAssocID="{C258EA03-381F-4C43-A5DA-D8F527AE56BD}" presName="hierChild3" presStyleCnt="0"/>
      <dgm:spPr/>
    </dgm:pt>
    <dgm:pt modelId="{BCD8605B-6AA0-476E-B10E-919D965B427C}" type="pres">
      <dgm:prSet presAssocID="{CFCF15E3-D2F3-411C-9A00-458D6AF0A1D4}" presName="Name111" presStyleLbl="parChTrans1D2" presStyleIdx="8" presStyleCnt="10"/>
      <dgm:spPr/>
    </dgm:pt>
    <dgm:pt modelId="{C4807410-D593-44C7-BD51-B19FBAD27CE9}" type="pres">
      <dgm:prSet presAssocID="{472E5AD7-78D5-456E-A614-368D4030E5F2}" presName="hierRoot3" presStyleCnt="0">
        <dgm:presLayoutVars>
          <dgm:hierBranch val="init"/>
        </dgm:presLayoutVars>
      </dgm:prSet>
      <dgm:spPr/>
    </dgm:pt>
    <dgm:pt modelId="{4D63514F-3688-4970-9D18-78A2E3850CA0}" type="pres">
      <dgm:prSet presAssocID="{472E5AD7-78D5-456E-A614-368D4030E5F2}" presName="rootComposite3" presStyleCnt="0"/>
      <dgm:spPr/>
    </dgm:pt>
    <dgm:pt modelId="{52520048-EF79-44DF-AACC-0D4DA5BBAAE6}" type="pres">
      <dgm:prSet presAssocID="{472E5AD7-78D5-456E-A614-368D4030E5F2}" presName="rootText3" presStyleLbl="asst1" presStyleIdx="0" presStyleCnt="2">
        <dgm:presLayoutVars>
          <dgm:chPref val="3"/>
        </dgm:presLayoutVars>
      </dgm:prSet>
      <dgm:spPr/>
    </dgm:pt>
    <dgm:pt modelId="{244ADF3B-FB79-4F4A-B7B7-BA56E16CB007}" type="pres">
      <dgm:prSet presAssocID="{472E5AD7-78D5-456E-A614-368D4030E5F2}" presName="rootConnector3" presStyleLbl="asst1" presStyleIdx="0" presStyleCnt="2"/>
      <dgm:spPr/>
    </dgm:pt>
    <dgm:pt modelId="{6B5397CE-F504-48CB-9EFF-E3C0D439663E}" type="pres">
      <dgm:prSet presAssocID="{472E5AD7-78D5-456E-A614-368D4030E5F2}" presName="hierChild6" presStyleCnt="0"/>
      <dgm:spPr/>
    </dgm:pt>
    <dgm:pt modelId="{47F425FA-5408-4F6E-9887-B34BC99C549F}" type="pres">
      <dgm:prSet presAssocID="{472E5AD7-78D5-456E-A614-368D4030E5F2}" presName="hierChild7" presStyleCnt="0"/>
      <dgm:spPr/>
    </dgm:pt>
    <dgm:pt modelId="{751AF96B-FD2B-4E3E-B359-D1D5BC2DFB3D}" type="pres">
      <dgm:prSet presAssocID="{7C61E72D-846B-431B-8027-ADC7DA093D73}" presName="Name111" presStyleLbl="parChTrans1D2" presStyleIdx="9" presStyleCnt="10"/>
      <dgm:spPr/>
    </dgm:pt>
    <dgm:pt modelId="{C5B4EA98-E6FA-4AF4-834B-F27D124F96F3}" type="pres">
      <dgm:prSet presAssocID="{4EA7C155-1DFE-4E61-B255-8F5EA7FA2584}" presName="hierRoot3" presStyleCnt="0">
        <dgm:presLayoutVars>
          <dgm:hierBranch val="init"/>
        </dgm:presLayoutVars>
      </dgm:prSet>
      <dgm:spPr/>
    </dgm:pt>
    <dgm:pt modelId="{36ACE609-4A7D-4E4A-9F49-E373BEAEC155}" type="pres">
      <dgm:prSet presAssocID="{4EA7C155-1DFE-4E61-B255-8F5EA7FA2584}" presName="rootComposite3" presStyleCnt="0"/>
      <dgm:spPr/>
    </dgm:pt>
    <dgm:pt modelId="{6FF39223-945E-4433-93D8-F4357198F7AE}" type="pres">
      <dgm:prSet presAssocID="{4EA7C155-1DFE-4E61-B255-8F5EA7FA2584}" presName="rootText3" presStyleLbl="asst1" presStyleIdx="1" presStyleCnt="2" custLinFactNeighborX="23645" custLinFactNeighborY="-2627">
        <dgm:presLayoutVars>
          <dgm:chPref val="3"/>
        </dgm:presLayoutVars>
      </dgm:prSet>
      <dgm:spPr/>
    </dgm:pt>
    <dgm:pt modelId="{73EE8033-8B6E-4F69-8A0A-F33365D719CF}" type="pres">
      <dgm:prSet presAssocID="{4EA7C155-1DFE-4E61-B255-8F5EA7FA2584}" presName="rootConnector3" presStyleLbl="asst1" presStyleIdx="1" presStyleCnt="2"/>
      <dgm:spPr/>
    </dgm:pt>
    <dgm:pt modelId="{CC3771D8-F92C-4881-BC47-DD12B545381F}" type="pres">
      <dgm:prSet presAssocID="{4EA7C155-1DFE-4E61-B255-8F5EA7FA2584}" presName="hierChild6" presStyleCnt="0"/>
      <dgm:spPr/>
    </dgm:pt>
    <dgm:pt modelId="{E18E58BC-4CC5-4753-A6A7-0587CAF2C86D}" type="pres">
      <dgm:prSet presAssocID="{4EA7C155-1DFE-4E61-B255-8F5EA7FA2584}" presName="hierChild7" presStyleCnt="0"/>
      <dgm:spPr/>
    </dgm:pt>
  </dgm:ptLst>
  <dgm:cxnLst>
    <dgm:cxn modelId="{20BE6105-D374-4FC2-A51E-0FCD91D8A198}" type="presOf" srcId="{9FD391D4-F671-46C5-B9F2-46065DBF4F0F}" destId="{0C17DCEB-D5B4-459E-964D-9FBD1DE178C9}" srcOrd="1" destOrd="0" presId="urn:microsoft.com/office/officeart/2005/8/layout/orgChart1"/>
    <dgm:cxn modelId="{D7FF6105-5A74-410E-B2AF-CFE171F9094C}" srcId="{C258EA03-381F-4C43-A5DA-D8F527AE56BD}" destId="{4A3C82F6-E716-4097-A70F-6BFC9B947DBA}" srcOrd="4" destOrd="0" parTransId="{9935CDF3-E5CC-469C-A19D-4B0EEDF0C48F}" sibTransId="{F1E47649-864E-407A-BFB9-30D7C98B3B19}"/>
    <dgm:cxn modelId="{A78FA809-0610-4B68-8060-648809F4B8E8}" type="presOf" srcId="{F0C9FFD9-3628-49F4-BCD1-522AD3DCF1FB}" destId="{707156CE-70BB-42B4-9961-E038476FA63E}" srcOrd="0" destOrd="0" presId="urn:microsoft.com/office/officeart/2005/8/layout/orgChart1"/>
    <dgm:cxn modelId="{8A783E0A-198F-4714-B61C-B1F826EF7208}" type="presOf" srcId="{E740952B-7321-4DB2-BA9A-4F11F68A2994}" destId="{FE96211E-E070-44E7-B1AB-C39E0143A768}" srcOrd="1" destOrd="0" presId="urn:microsoft.com/office/officeart/2005/8/layout/orgChart1"/>
    <dgm:cxn modelId="{FFD5AC10-F1BE-43A4-828D-38B6B6B8813C}" type="presOf" srcId="{9FD391D4-F671-46C5-B9F2-46065DBF4F0F}" destId="{A4D50091-1D9D-4331-8589-9ABB7DD245E2}" srcOrd="0" destOrd="0" presId="urn:microsoft.com/office/officeart/2005/8/layout/orgChart1"/>
    <dgm:cxn modelId="{029AB41B-5A90-4C43-B21A-F8D6EFCBC4B1}" srcId="{C258EA03-381F-4C43-A5DA-D8F527AE56BD}" destId="{346AB5F8-BC06-460B-8379-18F47995034D}" srcOrd="3" destOrd="0" parTransId="{FA2CEEBF-3BBA-4B35-B751-2515442388E0}" sibTransId="{7385264D-DF18-4BF5-BDF3-AA80E6D0D574}"/>
    <dgm:cxn modelId="{D27A2523-8062-447A-A9B6-0772306DE601}" type="presOf" srcId="{FC4AC4F6-9673-4822-832F-3F9D7D222754}" destId="{6DACB8AB-7E41-45A5-9A75-DB1568F3FDBF}" srcOrd="0" destOrd="0" presId="urn:microsoft.com/office/officeart/2005/8/layout/orgChart1"/>
    <dgm:cxn modelId="{077B9628-DD2E-4241-937E-287A8D87B33E}" srcId="{E740952B-7321-4DB2-BA9A-4F11F68A2994}" destId="{2588DE87-F80D-427D-A1FA-92B08A932069}" srcOrd="0" destOrd="0" parTransId="{E6C6713C-BC4E-4209-B619-D4719E0875A5}" sibTransId="{4F39C9A4-25DA-4A0F-8CCF-04887BAFFE76}"/>
    <dgm:cxn modelId="{4C76F528-5BFB-44DD-B5DB-2E42B380961B}" type="presOf" srcId="{346AB5F8-BC06-460B-8379-18F47995034D}" destId="{B9F916AC-DE0D-4D82-99A4-C89826397D4F}" srcOrd="0" destOrd="0" presId="urn:microsoft.com/office/officeart/2005/8/layout/orgChart1"/>
    <dgm:cxn modelId="{7D3FF72A-D262-42B8-91C1-472CE6A350C0}" type="presOf" srcId="{DFCD07A4-002F-46A6-B800-BCCE4C1F5059}" destId="{1945004A-2511-4729-9E02-9F3A8C14988C}" srcOrd="1" destOrd="0" presId="urn:microsoft.com/office/officeart/2005/8/layout/orgChart1"/>
    <dgm:cxn modelId="{61D1D72B-AE9A-41B3-9188-AB3147979412}" srcId="{C258EA03-381F-4C43-A5DA-D8F527AE56BD}" destId="{90968D1F-6488-48AE-8677-5B58CCC9DEAA}" srcOrd="5" destOrd="0" parTransId="{FC4AC4F6-9673-4822-832F-3F9D7D222754}" sibTransId="{C3AB416C-D242-47EB-A75E-6E1BDEAF1B49}"/>
    <dgm:cxn modelId="{78955E30-88CF-4062-8838-79EF3A0854C1}" srcId="{C258EA03-381F-4C43-A5DA-D8F527AE56BD}" destId="{E740952B-7321-4DB2-BA9A-4F11F68A2994}" srcOrd="1" destOrd="0" parTransId="{FD1364E2-2C79-4E39-A1C0-1BAECE9B64F1}" sibTransId="{84BD96E5-82F9-4C64-9F4E-C213CF988038}"/>
    <dgm:cxn modelId="{AD36C331-AE7E-4A56-ADF4-79EAC0A90D0D}" type="presOf" srcId="{1A3022C0-96F3-468F-ABF2-1954CA9E61E2}" destId="{7696DD43-115B-4035-A7D7-B3C733330CE2}" srcOrd="0" destOrd="0" presId="urn:microsoft.com/office/officeart/2005/8/layout/orgChart1"/>
    <dgm:cxn modelId="{EA4BCA31-DAEA-4786-935D-A757DEA48D29}" type="presOf" srcId="{4EA7C155-1DFE-4E61-B255-8F5EA7FA2584}" destId="{73EE8033-8B6E-4F69-8A0A-F33365D719CF}" srcOrd="1" destOrd="0" presId="urn:microsoft.com/office/officeart/2005/8/layout/orgChart1"/>
    <dgm:cxn modelId="{9607D435-34D0-4A50-B9C7-C68C27827131}" type="presOf" srcId="{4CF08D3D-D6F7-4D2D-93D7-1751B378ECEB}" destId="{0B642607-2DC8-4434-B7B0-D5DABDD5CA87}" srcOrd="0" destOrd="0" presId="urn:microsoft.com/office/officeart/2005/8/layout/orgChart1"/>
    <dgm:cxn modelId="{F2A30D36-9967-4887-81CF-25F32346B763}" type="presOf" srcId="{D68ABA74-B5E1-4CA6-85D6-EFE49DD9EAAC}" destId="{980E256D-52F6-4B5E-938D-3B73F1FE772B}" srcOrd="1" destOrd="0" presId="urn:microsoft.com/office/officeart/2005/8/layout/orgChart1"/>
    <dgm:cxn modelId="{70B04638-DD87-4BE3-A82D-B02ABE6A36AB}" type="presOf" srcId="{FA2CEEBF-3BBA-4B35-B751-2515442388E0}" destId="{38625FC1-40AE-46E0-81A1-0955B912599F}" srcOrd="0" destOrd="0" presId="urn:microsoft.com/office/officeart/2005/8/layout/orgChart1"/>
    <dgm:cxn modelId="{4C330F39-5FE8-48A6-9F1D-802548CA2301}" type="presOf" srcId="{3B71D898-47F7-4960-B5AD-59FB125321A6}" destId="{ED936C27-BCB3-46B2-80D2-90738DD4BA05}" srcOrd="0" destOrd="0" presId="urn:microsoft.com/office/officeart/2005/8/layout/orgChart1"/>
    <dgm:cxn modelId="{3DF7E35E-582C-49A3-B763-A317E0112E9B}" srcId="{C258EA03-381F-4C43-A5DA-D8F527AE56BD}" destId="{DFCD07A4-002F-46A6-B800-BCCE4C1F5059}" srcOrd="2" destOrd="0" parTransId="{4CF08D3D-D6F7-4D2D-93D7-1751B378ECEB}" sibTransId="{76E2837E-A030-455B-BDE9-0530EC5FA8F7}"/>
    <dgm:cxn modelId="{9DF44860-49B7-4250-A82B-0A48CB4389FC}" type="presOf" srcId="{472E5AD7-78D5-456E-A614-368D4030E5F2}" destId="{52520048-EF79-44DF-AACC-0D4DA5BBAAE6}" srcOrd="0" destOrd="0" presId="urn:microsoft.com/office/officeart/2005/8/layout/orgChart1"/>
    <dgm:cxn modelId="{1E420E64-D441-401F-9899-47E73190660E}" type="presOf" srcId="{472E5AD7-78D5-456E-A614-368D4030E5F2}" destId="{244ADF3B-FB79-4F4A-B7B7-BA56E16CB007}" srcOrd="1" destOrd="0" presId="urn:microsoft.com/office/officeart/2005/8/layout/orgChart1"/>
    <dgm:cxn modelId="{6160D344-3358-450F-ADE9-327994F59F84}" type="presOf" srcId="{61B77CDF-E479-48B1-A521-2B007554C70F}" destId="{EE9C715C-F322-4886-98A6-37F57EBC338E}" srcOrd="0" destOrd="0" presId="urn:microsoft.com/office/officeart/2005/8/layout/orgChart1"/>
    <dgm:cxn modelId="{DDFC864C-F9A2-4E6A-B801-FDA89ED503C7}" srcId="{C258EA03-381F-4C43-A5DA-D8F527AE56BD}" destId="{B1362495-6BFF-46AF-A6EA-9A231C5BDAC8}" srcOrd="7" destOrd="0" parTransId="{C2415ED0-FE59-458F-BDFA-E77B60F55F10}" sibTransId="{C2F76615-C5E6-4FD3-8D85-504D7FA12878}"/>
    <dgm:cxn modelId="{92CA1C6D-470C-4881-8BB5-4D2D5376AD2A}" srcId="{DFCD07A4-002F-46A6-B800-BCCE4C1F5059}" destId="{783FFC80-1CF5-453C-8832-9CCEE9A920EA}" srcOrd="0" destOrd="0" parTransId="{9B0E17DC-2FB0-406B-BCE5-492333CB46A7}" sibTransId="{E5C508F0-6F74-4728-9CB2-4BFAF3561B25}"/>
    <dgm:cxn modelId="{2861D570-85CC-4E62-9AC3-D99ED8A91388}" type="presOf" srcId="{783FFC80-1CF5-453C-8832-9CCEE9A920EA}" destId="{88147F74-2163-490D-AC83-A7530643C861}" srcOrd="0" destOrd="0" presId="urn:microsoft.com/office/officeart/2005/8/layout/orgChart1"/>
    <dgm:cxn modelId="{67581051-1A63-437B-BFCE-2706A920DD98}" srcId="{B1362495-6BFF-46AF-A6EA-9A231C5BDAC8}" destId="{C4E26D80-E0BA-475D-A088-72CBFD411DFF}" srcOrd="0" destOrd="0" parTransId="{61B77CDF-E479-48B1-A521-2B007554C70F}" sibTransId="{5551CF66-5058-4B92-9E86-0C388C5570BC}"/>
    <dgm:cxn modelId="{147E9A71-5034-4E0D-9BEC-5DC08F4FEDF3}" type="presOf" srcId="{0A8653DB-E210-4C32-9B5B-5F4A796AE223}" destId="{D334B873-F9C5-464D-94C1-4EBA401698C6}" srcOrd="1" destOrd="0" presId="urn:microsoft.com/office/officeart/2005/8/layout/orgChart1"/>
    <dgm:cxn modelId="{1D8F5955-CA3D-45FE-98F6-5F996BF92667}" type="presOf" srcId="{C4E26D80-E0BA-475D-A088-72CBFD411DFF}" destId="{78847EC7-2D06-4B35-B1C6-2F087725A971}" srcOrd="0" destOrd="0" presId="urn:microsoft.com/office/officeart/2005/8/layout/orgChart1"/>
    <dgm:cxn modelId="{4411937B-1B15-4D4D-81CA-083332FE41BE}" type="presOf" srcId="{C258EA03-381F-4C43-A5DA-D8F527AE56BD}" destId="{228894A4-D9DD-47D1-A572-85C7CC05C96E}" srcOrd="1" destOrd="0" presId="urn:microsoft.com/office/officeart/2005/8/layout/orgChart1"/>
    <dgm:cxn modelId="{B0FE2D7C-8EED-4E65-BD90-17C605F3C236}" type="presOf" srcId="{2588DE87-F80D-427D-A1FA-92B08A932069}" destId="{703FCDD1-D06B-4466-9311-88C97F4F4E2E}" srcOrd="0" destOrd="0" presId="urn:microsoft.com/office/officeart/2005/8/layout/orgChart1"/>
    <dgm:cxn modelId="{00FE597F-E7B1-402C-A050-8E8F4DE6C97F}" srcId="{90968D1F-6488-48AE-8677-5B58CCC9DEAA}" destId="{3B71D898-47F7-4960-B5AD-59FB125321A6}" srcOrd="0" destOrd="0" parTransId="{12CDD488-2743-403F-B3D1-F0D0EBE81110}" sibTransId="{3A87C4E8-98C6-4B87-9A72-0A4CD2ADEC14}"/>
    <dgm:cxn modelId="{4A82CC81-FAE9-472D-AB35-13FCD4197DE5}" srcId="{C258EA03-381F-4C43-A5DA-D8F527AE56BD}" destId="{44D2B465-8D26-4A98-B8F3-29A86EDAF738}" srcOrd="6" destOrd="0" parTransId="{1A3022C0-96F3-468F-ABF2-1954CA9E61E2}" sibTransId="{75C3BB18-65E0-4CD3-9483-5F6D04F0C43F}"/>
    <dgm:cxn modelId="{685C1485-690A-4A01-9991-387CD1116DCC}" type="presOf" srcId="{BD04F412-911D-43CD-A8B5-2889F0DF74E5}" destId="{71302417-11DB-44F0-AB3E-7B53104EEF8E}" srcOrd="0" destOrd="0" presId="urn:microsoft.com/office/officeart/2005/8/layout/orgChart1"/>
    <dgm:cxn modelId="{D345D290-6F5F-4F7D-9A76-27B3DD31F034}" type="presOf" srcId="{B1362495-6BFF-46AF-A6EA-9A231C5BDAC8}" destId="{5598EDC5-5118-4D72-98D2-BDEB4BD9DAE6}" srcOrd="1" destOrd="0" presId="urn:microsoft.com/office/officeart/2005/8/layout/orgChart1"/>
    <dgm:cxn modelId="{DA4DF090-2AFF-4439-BFCB-B67C9F9E88F0}" type="presOf" srcId="{FD1364E2-2C79-4E39-A1C0-1BAECE9B64F1}" destId="{8DF8A67D-8B14-404A-8615-985E84B40530}" srcOrd="0" destOrd="0" presId="urn:microsoft.com/office/officeart/2005/8/layout/orgChart1"/>
    <dgm:cxn modelId="{EE000498-3A61-4314-A077-AC70A1362EB1}" type="presOf" srcId="{0A8653DB-E210-4C32-9B5B-5F4A796AE223}" destId="{E0525E7F-56A7-4220-93F2-FCD69AC5EE7D}" srcOrd="0" destOrd="0" presId="urn:microsoft.com/office/officeart/2005/8/layout/orgChart1"/>
    <dgm:cxn modelId="{C8E19699-BB53-4520-A590-EA250ED4AE4B}" srcId="{C258EA03-381F-4C43-A5DA-D8F527AE56BD}" destId="{4EA7C155-1DFE-4E61-B255-8F5EA7FA2584}" srcOrd="9" destOrd="0" parTransId="{7C61E72D-846B-431B-8027-ADC7DA093D73}" sibTransId="{D4975B1D-033B-40F8-9A78-7991538C7542}"/>
    <dgm:cxn modelId="{F17D329A-E831-44B9-BD25-B5081BB11ED8}" srcId="{4A3C82F6-E716-4097-A70F-6BFC9B947DBA}" destId="{0A8653DB-E210-4C32-9B5B-5F4A796AE223}" srcOrd="0" destOrd="0" parTransId="{BD04F412-911D-43CD-A8B5-2889F0DF74E5}" sibTransId="{3CCA98FE-04C0-4514-927C-20107B3D1997}"/>
    <dgm:cxn modelId="{74F08D9D-9212-4897-A44E-FD611D3556D4}" type="presOf" srcId="{783FFC80-1CF5-453C-8832-9CCEE9A920EA}" destId="{4FEBF5D8-046B-4A10-8564-F9C562D26C82}" srcOrd="1" destOrd="0" presId="urn:microsoft.com/office/officeart/2005/8/layout/orgChart1"/>
    <dgm:cxn modelId="{FA2583A1-9B3F-47A9-83AA-7639060E1474}" type="presOf" srcId="{C258EA03-381F-4C43-A5DA-D8F527AE56BD}" destId="{680F6BBC-6281-4E86-8015-697CDF5659DA}" srcOrd="0" destOrd="0" presId="urn:microsoft.com/office/officeart/2005/8/layout/orgChart1"/>
    <dgm:cxn modelId="{BDD82BA6-9FD6-43D7-9460-80D8D4645BEC}" type="presOf" srcId="{E6C6713C-BC4E-4209-B619-D4719E0875A5}" destId="{2F242364-BEFD-4F65-AE3D-C1C241749DB4}" srcOrd="0" destOrd="0" presId="urn:microsoft.com/office/officeart/2005/8/layout/orgChart1"/>
    <dgm:cxn modelId="{06465DA6-3174-474C-BED5-E4AF91C8462A}" type="presOf" srcId="{8B5CA4A2-50A9-4F61-9ADA-B7740B36BB19}" destId="{9BC58EC2-EC65-4397-BC9F-361FFA80FC40}" srcOrd="0" destOrd="0" presId="urn:microsoft.com/office/officeart/2005/8/layout/orgChart1"/>
    <dgm:cxn modelId="{10EE7AA9-4D84-4A6A-8919-EBA5D174D7C8}" type="presOf" srcId="{D68ABA74-B5E1-4CA6-85D6-EFE49DD9EAAC}" destId="{F1FB9925-B5BA-4BFD-B843-4932375CCAB6}" srcOrd="0" destOrd="0" presId="urn:microsoft.com/office/officeart/2005/8/layout/orgChart1"/>
    <dgm:cxn modelId="{B3AFF8A9-C5D0-446E-B597-5937B8E2E8C4}" type="presOf" srcId="{346AB5F8-BC06-460B-8379-18F47995034D}" destId="{B562F694-3AD9-4DF5-848F-78DAD91C092D}" srcOrd="1" destOrd="0" presId="urn:microsoft.com/office/officeart/2005/8/layout/orgChart1"/>
    <dgm:cxn modelId="{2EFFB2AB-8CB5-42B8-9776-A2B0430EE05F}" type="presOf" srcId="{DFCD07A4-002F-46A6-B800-BCCE4C1F5059}" destId="{7CC4925B-8370-4FF4-8DA4-29286D6A7690}" srcOrd="0" destOrd="0" presId="urn:microsoft.com/office/officeart/2005/8/layout/orgChart1"/>
    <dgm:cxn modelId="{453868AF-66FA-4D92-92DF-54C7E375B6AA}" type="presOf" srcId="{90968D1F-6488-48AE-8677-5B58CCC9DEAA}" destId="{20EBF381-7BA8-45CA-8BF0-DF00C441F4C2}" srcOrd="1" destOrd="0" presId="urn:microsoft.com/office/officeart/2005/8/layout/orgChart1"/>
    <dgm:cxn modelId="{C448C7B1-13CC-49FD-9C97-74D5620D298E}" type="presOf" srcId="{2588DE87-F80D-427D-A1FA-92B08A932069}" destId="{E2589012-2030-466A-A453-4DF033E19CD1}" srcOrd="1" destOrd="0" presId="urn:microsoft.com/office/officeart/2005/8/layout/orgChart1"/>
    <dgm:cxn modelId="{4B5204B5-C3B8-4766-87AA-13E4E442001B}" type="presOf" srcId="{4A3C82F6-E716-4097-A70F-6BFC9B947DBA}" destId="{9C1B4224-5299-449D-A15C-04218B225E48}" srcOrd="1" destOrd="0" presId="urn:microsoft.com/office/officeart/2005/8/layout/orgChart1"/>
    <dgm:cxn modelId="{8AF27FB7-D08E-4310-91C2-ACA795DD966E}" type="presOf" srcId="{829495C1-1384-4F32-8B54-5A55D8801A85}" destId="{0C6318AB-F906-4A88-90D7-D441DD513B58}" srcOrd="0" destOrd="0" presId="urn:microsoft.com/office/officeart/2005/8/layout/orgChart1"/>
    <dgm:cxn modelId="{780B8EB8-86E4-4B20-B220-9D1E62E167CA}" type="presOf" srcId="{44D2B465-8D26-4A98-B8F3-29A86EDAF738}" destId="{437D9FFB-20F6-456D-AA11-149D7170E89D}" srcOrd="1" destOrd="0" presId="urn:microsoft.com/office/officeart/2005/8/layout/orgChart1"/>
    <dgm:cxn modelId="{86E674B9-0738-44B2-BBEB-52DC1B3FD18A}" type="presOf" srcId="{E740952B-7321-4DB2-BA9A-4F11F68A2994}" destId="{2CBF3CAB-7956-4E6C-9450-D2327E63D309}" srcOrd="0" destOrd="0" presId="urn:microsoft.com/office/officeart/2005/8/layout/orgChart1"/>
    <dgm:cxn modelId="{91B31ABF-508B-47EB-B98E-1E8EF669DA2C}" type="presOf" srcId="{90968D1F-6488-48AE-8677-5B58CCC9DEAA}" destId="{B71E4440-669F-4578-A355-AFFB05FA8B0A}" srcOrd="0" destOrd="0" presId="urn:microsoft.com/office/officeart/2005/8/layout/orgChart1"/>
    <dgm:cxn modelId="{AF2FC5C4-D80A-4FCF-8A84-FD2EA3DEA54A}" type="presOf" srcId="{B1362495-6BFF-46AF-A6EA-9A231C5BDAC8}" destId="{4B89F7B7-BA2B-46B5-9F5D-838DEEEF5F9A}" srcOrd="0" destOrd="0" presId="urn:microsoft.com/office/officeart/2005/8/layout/orgChart1"/>
    <dgm:cxn modelId="{A5A032C7-8587-40F4-A57E-217443C23CAC}" srcId="{DFCD07A4-002F-46A6-B800-BCCE4C1F5059}" destId="{8B5CA4A2-50A9-4F61-9ADA-B7740B36BB19}" srcOrd="1" destOrd="0" parTransId="{829495C1-1384-4F32-8B54-5A55D8801A85}" sibTransId="{C78AA5F0-0065-4278-A068-3D38B05B4292}"/>
    <dgm:cxn modelId="{F28068C8-988C-40DE-B9AF-1D84400CA704}" type="presOf" srcId="{C2415ED0-FE59-458F-BDFA-E77B60F55F10}" destId="{9D86244C-AEFB-4904-927A-5DE56BAB497B}" srcOrd="0" destOrd="0" presId="urn:microsoft.com/office/officeart/2005/8/layout/orgChart1"/>
    <dgm:cxn modelId="{750C23D2-3406-4758-BAAC-2F06DD94CD82}" type="presOf" srcId="{3B71D898-47F7-4960-B5AD-59FB125321A6}" destId="{C76C7B3F-7E9D-4397-B492-A1DE1E44DAC0}" srcOrd="1" destOrd="0" presId="urn:microsoft.com/office/officeart/2005/8/layout/orgChart1"/>
    <dgm:cxn modelId="{D3D445D9-EF1B-4B6D-B0E7-67396C84E106}" srcId="{44D2B465-8D26-4A98-B8F3-29A86EDAF738}" destId="{9FD391D4-F671-46C5-B9F2-46065DBF4F0F}" srcOrd="0" destOrd="0" parTransId="{3B336A3C-EF82-45B8-8498-E35AB34526BA}" sibTransId="{61DFB003-D300-4C75-8F17-ED247976AD72}"/>
    <dgm:cxn modelId="{978DEBE1-0F94-495C-9354-B498BD3F9B8F}" type="presOf" srcId="{12CDD488-2743-403F-B3D1-F0D0EBE81110}" destId="{49751882-122B-4178-A0E3-E905F497C1F0}" srcOrd="0" destOrd="0" presId="urn:microsoft.com/office/officeart/2005/8/layout/orgChart1"/>
    <dgm:cxn modelId="{3E6409E4-1828-46BF-AEFB-C8E52E375486}" type="presOf" srcId="{C4E26D80-E0BA-475D-A088-72CBFD411DFF}" destId="{C9F5691D-BD61-4ABC-9C63-14FAD3AE06B0}" srcOrd="1" destOrd="0" presId="urn:microsoft.com/office/officeart/2005/8/layout/orgChart1"/>
    <dgm:cxn modelId="{BFEE94E4-0682-43AE-A6BB-3BCFC9FBCB7C}" srcId="{C258EA03-381F-4C43-A5DA-D8F527AE56BD}" destId="{D68ABA74-B5E1-4CA6-85D6-EFE49DD9EAAC}" srcOrd="8" destOrd="0" parTransId="{F0C9FFD9-3628-49F4-BCD1-522AD3DCF1FB}" sibTransId="{D2E17400-9728-46B0-BC83-E61329D6B8F3}"/>
    <dgm:cxn modelId="{F51FCAE4-9477-4533-A3A7-CE0541AACA55}" srcId="{C1773062-FCAA-4560-A029-B01A0764091F}" destId="{C258EA03-381F-4C43-A5DA-D8F527AE56BD}" srcOrd="0" destOrd="0" parTransId="{5443D824-BFB4-4315-AA09-C1CBD100CD62}" sibTransId="{9CF03413-ED20-4D79-9699-0666B523031C}"/>
    <dgm:cxn modelId="{262E04E8-885D-4987-82B0-E971B731592D}" type="presOf" srcId="{CFCF15E3-D2F3-411C-9A00-458D6AF0A1D4}" destId="{BCD8605B-6AA0-476E-B10E-919D965B427C}" srcOrd="0" destOrd="0" presId="urn:microsoft.com/office/officeart/2005/8/layout/orgChart1"/>
    <dgm:cxn modelId="{7EE629E9-7490-401B-A8C8-B21B2D03EC8B}" type="presOf" srcId="{4A3C82F6-E716-4097-A70F-6BFC9B947DBA}" destId="{9F7CBE2F-DA6A-4170-B465-51DC1039C251}" srcOrd="0" destOrd="0" presId="urn:microsoft.com/office/officeart/2005/8/layout/orgChart1"/>
    <dgm:cxn modelId="{B216A2E9-001F-413E-885E-EC51DD56CD2F}" type="presOf" srcId="{3B336A3C-EF82-45B8-8498-E35AB34526BA}" destId="{2A8512CB-3F09-445C-8512-6D2CC7548435}" srcOrd="0" destOrd="0" presId="urn:microsoft.com/office/officeart/2005/8/layout/orgChart1"/>
    <dgm:cxn modelId="{D68F2AEA-9406-4AA7-8D67-C67A9234DF31}" type="presOf" srcId="{9B0E17DC-2FB0-406B-BCE5-492333CB46A7}" destId="{4D09D8B4-71A4-4991-9271-721E29F1D728}" srcOrd="0" destOrd="0" presId="urn:microsoft.com/office/officeart/2005/8/layout/orgChart1"/>
    <dgm:cxn modelId="{AC5C9CEB-8D21-47FA-95E3-5C885460B2FC}" srcId="{C258EA03-381F-4C43-A5DA-D8F527AE56BD}" destId="{472E5AD7-78D5-456E-A614-368D4030E5F2}" srcOrd="0" destOrd="0" parTransId="{CFCF15E3-D2F3-411C-9A00-458D6AF0A1D4}" sibTransId="{6AF86AAE-62B2-4725-9732-34846CE86B41}"/>
    <dgm:cxn modelId="{06D138ED-6D29-4357-A86E-F6056E64D7AC}" type="presOf" srcId="{8B5CA4A2-50A9-4F61-9ADA-B7740B36BB19}" destId="{A805C344-6716-4F52-A81B-A033E88659FC}" srcOrd="1" destOrd="0" presId="urn:microsoft.com/office/officeart/2005/8/layout/orgChart1"/>
    <dgm:cxn modelId="{AF91FAED-6B92-4B59-9A9D-3AD7B6FBEBAF}" type="presOf" srcId="{9935CDF3-E5CC-469C-A19D-4B0EEDF0C48F}" destId="{B6C5DEC2-C7C3-480F-8CBC-CF84BCF6E0FB}" srcOrd="0" destOrd="0" presId="urn:microsoft.com/office/officeart/2005/8/layout/orgChart1"/>
    <dgm:cxn modelId="{45D59EEE-97EA-4294-9B7F-0CD867A7F6A7}" type="presOf" srcId="{7C61E72D-846B-431B-8027-ADC7DA093D73}" destId="{751AF96B-FD2B-4E3E-B359-D1D5BC2DFB3D}" srcOrd="0" destOrd="0" presId="urn:microsoft.com/office/officeart/2005/8/layout/orgChart1"/>
    <dgm:cxn modelId="{A5BDB1EE-8A5E-4D8C-9EC0-E23867D742D6}" type="presOf" srcId="{C1773062-FCAA-4560-A029-B01A0764091F}" destId="{0E4E52D1-0C37-4285-BE6A-7C743FD192DF}" srcOrd="0" destOrd="0" presId="urn:microsoft.com/office/officeart/2005/8/layout/orgChart1"/>
    <dgm:cxn modelId="{B7253DF3-F4E1-4CDF-8220-F4E1CA9C74C3}" type="presOf" srcId="{44D2B465-8D26-4A98-B8F3-29A86EDAF738}" destId="{16BD713B-ACC1-4B10-AC7E-E0FA41AC2551}" srcOrd="0" destOrd="0" presId="urn:microsoft.com/office/officeart/2005/8/layout/orgChart1"/>
    <dgm:cxn modelId="{DCE23FFC-E7F0-4D67-83C0-76F5B00236C8}" type="presOf" srcId="{4EA7C155-1DFE-4E61-B255-8F5EA7FA2584}" destId="{6FF39223-945E-4433-93D8-F4357198F7AE}" srcOrd="0" destOrd="0" presId="urn:microsoft.com/office/officeart/2005/8/layout/orgChart1"/>
    <dgm:cxn modelId="{20DAE9B8-9693-4E18-A21C-D9378E62AE77}" type="presParOf" srcId="{0E4E52D1-0C37-4285-BE6A-7C743FD192DF}" destId="{D834FBB6-7FE6-45E9-8C44-52EEEA6CFAC8}" srcOrd="0" destOrd="0" presId="urn:microsoft.com/office/officeart/2005/8/layout/orgChart1"/>
    <dgm:cxn modelId="{4D488430-2EE3-4E90-972B-B02472B08049}" type="presParOf" srcId="{D834FBB6-7FE6-45E9-8C44-52EEEA6CFAC8}" destId="{4398AA27-2E29-48C9-8879-7C81D254FD5D}" srcOrd="0" destOrd="0" presId="urn:microsoft.com/office/officeart/2005/8/layout/orgChart1"/>
    <dgm:cxn modelId="{E0108B5C-C9DE-4317-A613-B0E5697AB800}" type="presParOf" srcId="{4398AA27-2E29-48C9-8879-7C81D254FD5D}" destId="{680F6BBC-6281-4E86-8015-697CDF5659DA}" srcOrd="0" destOrd="0" presId="urn:microsoft.com/office/officeart/2005/8/layout/orgChart1"/>
    <dgm:cxn modelId="{13525266-079F-49A6-8879-85199183B3D0}" type="presParOf" srcId="{4398AA27-2E29-48C9-8879-7C81D254FD5D}" destId="{228894A4-D9DD-47D1-A572-85C7CC05C96E}" srcOrd="1" destOrd="0" presId="urn:microsoft.com/office/officeart/2005/8/layout/orgChart1"/>
    <dgm:cxn modelId="{4969673F-67FC-4D91-A4DB-3C8830ACAA6F}" type="presParOf" srcId="{D834FBB6-7FE6-45E9-8C44-52EEEA6CFAC8}" destId="{59A84BDE-479E-4CE3-BE82-506AFD6EC271}" srcOrd="1" destOrd="0" presId="urn:microsoft.com/office/officeart/2005/8/layout/orgChart1"/>
    <dgm:cxn modelId="{73AD81F0-9A7B-47C9-9398-7F5CE1EEE1AC}" type="presParOf" srcId="{59A84BDE-479E-4CE3-BE82-506AFD6EC271}" destId="{8DF8A67D-8B14-404A-8615-985E84B40530}" srcOrd="0" destOrd="0" presId="urn:microsoft.com/office/officeart/2005/8/layout/orgChart1"/>
    <dgm:cxn modelId="{E21D1C97-EE18-416A-A3D7-74DBC0FB9C84}" type="presParOf" srcId="{59A84BDE-479E-4CE3-BE82-506AFD6EC271}" destId="{6C50B9D8-85ED-415A-BD96-70A971F52377}" srcOrd="1" destOrd="0" presId="urn:microsoft.com/office/officeart/2005/8/layout/orgChart1"/>
    <dgm:cxn modelId="{2772E4BC-2B60-4FAE-9024-AB94E9791F59}" type="presParOf" srcId="{6C50B9D8-85ED-415A-BD96-70A971F52377}" destId="{C1F4DC37-E25F-4B83-91EC-6CAD496B320E}" srcOrd="0" destOrd="0" presId="urn:microsoft.com/office/officeart/2005/8/layout/orgChart1"/>
    <dgm:cxn modelId="{F6B9C41B-B8CE-4807-9115-3D851DF01CBE}" type="presParOf" srcId="{C1F4DC37-E25F-4B83-91EC-6CAD496B320E}" destId="{2CBF3CAB-7956-4E6C-9450-D2327E63D309}" srcOrd="0" destOrd="0" presId="urn:microsoft.com/office/officeart/2005/8/layout/orgChart1"/>
    <dgm:cxn modelId="{C3BA822E-4896-454D-8711-A165C8A5EAB8}" type="presParOf" srcId="{C1F4DC37-E25F-4B83-91EC-6CAD496B320E}" destId="{FE96211E-E070-44E7-B1AB-C39E0143A768}" srcOrd="1" destOrd="0" presId="urn:microsoft.com/office/officeart/2005/8/layout/orgChart1"/>
    <dgm:cxn modelId="{57A7BE32-C7BB-4DDF-A7FB-CB460F66515A}" type="presParOf" srcId="{6C50B9D8-85ED-415A-BD96-70A971F52377}" destId="{94A871CE-A8E9-41DF-8E38-971141525308}" srcOrd="1" destOrd="0" presId="urn:microsoft.com/office/officeart/2005/8/layout/orgChart1"/>
    <dgm:cxn modelId="{E98A0FE2-BA51-4836-B5D3-1A8B6A7BC4D1}" type="presParOf" srcId="{94A871CE-A8E9-41DF-8E38-971141525308}" destId="{2F242364-BEFD-4F65-AE3D-C1C241749DB4}" srcOrd="0" destOrd="0" presId="urn:microsoft.com/office/officeart/2005/8/layout/orgChart1"/>
    <dgm:cxn modelId="{1D846239-7160-4F68-A2A3-1BA3CB3D5DAC}" type="presParOf" srcId="{94A871CE-A8E9-41DF-8E38-971141525308}" destId="{4E38520E-1AED-45A3-AAC1-6280F6F508CE}" srcOrd="1" destOrd="0" presId="urn:microsoft.com/office/officeart/2005/8/layout/orgChart1"/>
    <dgm:cxn modelId="{429D48B3-8D88-4FB0-BFC9-AA2A891AEB2A}" type="presParOf" srcId="{4E38520E-1AED-45A3-AAC1-6280F6F508CE}" destId="{A2237623-9BF5-4D46-AAEB-B2B6771E22B4}" srcOrd="0" destOrd="0" presId="urn:microsoft.com/office/officeart/2005/8/layout/orgChart1"/>
    <dgm:cxn modelId="{9B7CE4B2-418E-4E50-A7AB-2AC6507A64AB}" type="presParOf" srcId="{A2237623-9BF5-4D46-AAEB-B2B6771E22B4}" destId="{703FCDD1-D06B-4466-9311-88C97F4F4E2E}" srcOrd="0" destOrd="0" presId="urn:microsoft.com/office/officeart/2005/8/layout/orgChart1"/>
    <dgm:cxn modelId="{9FAD61B0-3FEA-4E5E-A09F-0595FA1BAE7D}" type="presParOf" srcId="{A2237623-9BF5-4D46-AAEB-B2B6771E22B4}" destId="{E2589012-2030-466A-A453-4DF033E19CD1}" srcOrd="1" destOrd="0" presId="urn:microsoft.com/office/officeart/2005/8/layout/orgChart1"/>
    <dgm:cxn modelId="{C465C2FC-7C5A-41D5-BFF7-9516A5967C5E}" type="presParOf" srcId="{4E38520E-1AED-45A3-AAC1-6280F6F508CE}" destId="{0A136551-D12E-4C32-AFF4-90196A5099BA}" srcOrd="1" destOrd="0" presId="urn:microsoft.com/office/officeart/2005/8/layout/orgChart1"/>
    <dgm:cxn modelId="{C8AA335F-85F5-40C6-BCF0-F9FA12ACDCB5}" type="presParOf" srcId="{4E38520E-1AED-45A3-AAC1-6280F6F508CE}" destId="{DDC459EC-B8C0-45A6-A13F-A54FC5E111FE}" srcOrd="2" destOrd="0" presId="urn:microsoft.com/office/officeart/2005/8/layout/orgChart1"/>
    <dgm:cxn modelId="{28048FC0-875C-4C49-BCDF-D4FB3FAED0DF}" type="presParOf" srcId="{6C50B9D8-85ED-415A-BD96-70A971F52377}" destId="{A5ACEEB2-9253-4431-8135-6156744E0F0B}" srcOrd="2" destOrd="0" presId="urn:microsoft.com/office/officeart/2005/8/layout/orgChart1"/>
    <dgm:cxn modelId="{EADFC288-3D35-46D9-8258-5F8E03131236}" type="presParOf" srcId="{59A84BDE-479E-4CE3-BE82-506AFD6EC271}" destId="{0B642607-2DC8-4434-B7B0-D5DABDD5CA87}" srcOrd="2" destOrd="0" presId="urn:microsoft.com/office/officeart/2005/8/layout/orgChart1"/>
    <dgm:cxn modelId="{73B46953-D044-492A-A5CA-4BF25017B0E3}" type="presParOf" srcId="{59A84BDE-479E-4CE3-BE82-506AFD6EC271}" destId="{10F83C9A-46EA-47BA-B33C-F91226FAAE7D}" srcOrd="3" destOrd="0" presId="urn:microsoft.com/office/officeart/2005/8/layout/orgChart1"/>
    <dgm:cxn modelId="{495403F7-D1DA-43E7-A931-CBFD635CA4BF}" type="presParOf" srcId="{10F83C9A-46EA-47BA-B33C-F91226FAAE7D}" destId="{8D848C2E-308C-49F0-A899-E4C281AD18AF}" srcOrd="0" destOrd="0" presId="urn:microsoft.com/office/officeart/2005/8/layout/orgChart1"/>
    <dgm:cxn modelId="{86FCD733-CA98-4EE0-B70A-CA2BB6318940}" type="presParOf" srcId="{8D848C2E-308C-49F0-A899-E4C281AD18AF}" destId="{7CC4925B-8370-4FF4-8DA4-29286D6A7690}" srcOrd="0" destOrd="0" presId="urn:microsoft.com/office/officeart/2005/8/layout/orgChart1"/>
    <dgm:cxn modelId="{0AB39C7C-A677-457D-800F-2F0BB6EAA92E}" type="presParOf" srcId="{8D848C2E-308C-49F0-A899-E4C281AD18AF}" destId="{1945004A-2511-4729-9E02-9F3A8C14988C}" srcOrd="1" destOrd="0" presId="urn:microsoft.com/office/officeart/2005/8/layout/orgChart1"/>
    <dgm:cxn modelId="{0C762F4B-7292-451A-A8D1-97778DCFEFBD}" type="presParOf" srcId="{10F83C9A-46EA-47BA-B33C-F91226FAAE7D}" destId="{D13CCB8F-DABC-4B60-BC44-90CEB3D71E51}" srcOrd="1" destOrd="0" presId="urn:microsoft.com/office/officeart/2005/8/layout/orgChart1"/>
    <dgm:cxn modelId="{13544A7F-A4E1-4B62-9705-D1993C65B437}" type="presParOf" srcId="{D13CCB8F-DABC-4B60-BC44-90CEB3D71E51}" destId="{4D09D8B4-71A4-4991-9271-721E29F1D728}" srcOrd="0" destOrd="0" presId="urn:microsoft.com/office/officeart/2005/8/layout/orgChart1"/>
    <dgm:cxn modelId="{CC497A7F-C964-4FC3-AF0C-CB90BD3D3B4F}" type="presParOf" srcId="{D13CCB8F-DABC-4B60-BC44-90CEB3D71E51}" destId="{E8A0B4CB-AC2F-46B2-B626-7AC0A60594BD}" srcOrd="1" destOrd="0" presId="urn:microsoft.com/office/officeart/2005/8/layout/orgChart1"/>
    <dgm:cxn modelId="{632A843C-16E3-4BAB-8190-C2FC3CE585E2}" type="presParOf" srcId="{E8A0B4CB-AC2F-46B2-B626-7AC0A60594BD}" destId="{49900A11-26D1-4B36-BC70-FE5960FD8986}" srcOrd="0" destOrd="0" presId="urn:microsoft.com/office/officeart/2005/8/layout/orgChart1"/>
    <dgm:cxn modelId="{AA26E0AA-2752-4638-8647-B3245E2575B2}" type="presParOf" srcId="{49900A11-26D1-4B36-BC70-FE5960FD8986}" destId="{88147F74-2163-490D-AC83-A7530643C861}" srcOrd="0" destOrd="0" presId="urn:microsoft.com/office/officeart/2005/8/layout/orgChart1"/>
    <dgm:cxn modelId="{8C05FA00-63B8-412F-8431-69AE4100904D}" type="presParOf" srcId="{49900A11-26D1-4B36-BC70-FE5960FD8986}" destId="{4FEBF5D8-046B-4A10-8564-F9C562D26C82}" srcOrd="1" destOrd="0" presId="urn:microsoft.com/office/officeart/2005/8/layout/orgChart1"/>
    <dgm:cxn modelId="{519CD0E0-C772-470A-8FBB-6748EC0C1049}" type="presParOf" srcId="{E8A0B4CB-AC2F-46B2-B626-7AC0A60594BD}" destId="{5DDCF931-3798-4CB5-80A8-0FF43D7048AB}" srcOrd="1" destOrd="0" presId="urn:microsoft.com/office/officeart/2005/8/layout/orgChart1"/>
    <dgm:cxn modelId="{E3E9CC73-A750-4690-B92E-B784820D0629}" type="presParOf" srcId="{E8A0B4CB-AC2F-46B2-B626-7AC0A60594BD}" destId="{96D73CA0-9428-43EC-AF1E-795739C5C540}" srcOrd="2" destOrd="0" presId="urn:microsoft.com/office/officeart/2005/8/layout/orgChart1"/>
    <dgm:cxn modelId="{9B23869C-F92E-416E-862A-DD8AF7B81B24}" type="presParOf" srcId="{D13CCB8F-DABC-4B60-BC44-90CEB3D71E51}" destId="{0C6318AB-F906-4A88-90D7-D441DD513B58}" srcOrd="2" destOrd="0" presId="urn:microsoft.com/office/officeart/2005/8/layout/orgChart1"/>
    <dgm:cxn modelId="{8D24F6C1-2937-4442-BEFB-03038E377341}" type="presParOf" srcId="{D13CCB8F-DABC-4B60-BC44-90CEB3D71E51}" destId="{6F516286-EA83-43C6-903B-5F3500F911CC}" srcOrd="3" destOrd="0" presId="urn:microsoft.com/office/officeart/2005/8/layout/orgChart1"/>
    <dgm:cxn modelId="{F6C28E2D-2021-40FB-96A4-1635EF1A3A1A}" type="presParOf" srcId="{6F516286-EA83-43C6-903B-5F3500F911CC}" destId="{7049660D-5DA4-41C6-92BE-8E36D07BA32F}" srcOrd="0" destOrd="0" presId="urn:microsoft.com/office/officeart/2005/8/layout/orgChart1"/>
    <dgm:cxn modelId="{610A1D4E-FB44-43CC-8FCB-480C685B3783}" type="presParOf" srcId="{7049660D-5DA4-41C6-92BE-8E36D07BA32F}" destId="{9BC58EC2-EC65-4397-BC9F-361FFA80FC40}" srcOrd="0" destOrd="0" presId="urn:microsoft.com/office/officeart/2005/8/layout/orgChart1"/>
    <dgm:cxn modelId="{F8F4DBB8-1F63-4780-8E10-2474F521CF83}" type="presParOf" srcId="{7049660D-5DA4-41C6-92BE-8E36D07BA32F}" destId="{A805C344-6716-4F52-A81B-A033E88659FC}" srcOrd="1" destOrd="0" presId="urn:microsoft.com/office/officeart/2005/8/layout/orgChart1"/>
    <dgm:cxn modelId="{FC974792-3C48-43FD-86AE-6532FD9EEFBB}" type="presParOf" srcId="{6F516286-EA83-43C6-903B-5F3500F911CC}" destId="{F0C4FB7B-C701-49B3-B9F1-DF03B66974F3}" srcOrd="1" destOrd="0" presId="urn:microsoft.com/office/officeart/2005/8/layout/orgChart1"/>
    <dgm:cxn modelId="{39D062AE-DA5E-4E45-9595-04A47CEE95D5}" type="presParOf" srcId="{6F516286-EA83-43C6-903B-5F3500F911CC}" destId="{7F56983D-DE1E-4445-B62F-B42442D00FF2}" srcOrd="2" destOrd="0" presId="urn:microsoft.com/office/officeart/2005/8/layout/orgChart1"/>
    <dgm:cxn modelId="{56099750-0422-46B1-AD9D-63E5723A427C}" type="presParOf" srcId="{10F83C9A-46EA-47BA-B33C-F91226FAAE7D}" destId="{1B031662-28F6-43D1-A91E-BE1C51706C23}" srcOrd="2" destOrd="0" presId="urn:microsoft.com/office/officeart/2005/8/layout/orgChart1"/>
    <dgm:cxn modelId="{5DABD3FE-60A6-4E4A-9D92-59F077242808}" type="presParOf" srcId="{59A84BDE-479E-4CE3-BE82-506AFD6EC271}" destId="{38625FC1-40AE-46E0-81A1-0955B912599F}" srcOrd="4" destOrd="0" presId="urn:microsoft.com/office/officeart/2005/8/layout/orgChart1"/>
    <dgm:cxn modelId="{BC00AFBE-457A-46C7-A60A-00CFDC8ED9CC}" type="presParOf" srcId="{59A84BDE-479E-4CE3-BE82-506AFD6EC271}" destId="{4D97C936-BD25-43E1-81F1-5964235C2F2F}" srcOrd="5" destOrd="0" presId="urn:microsoft.com/office/officeart/2005/8/layout/orgChart1"/>
    <dgm:cxn modelId="{0B0C579E-9D5B-4EC7-AA31-8A45378594CA}" type="presParOf" srcId="{4D97C936-BD25-43E1-81F1-5964235C2F2F}" destId="{53248D81-AA9E-4C93-AB5D-EABB73930C37}" srcOrd="0" destOrd="0" presId="urn:microsoft.com/office/officeart/2005/8/layout/orgChart1"/>
    <dgm:cxn modelId="{A3D6BA95-AC1A-4D81-A5C2-89F4B96C93B1}" type="presParOf" srcId="{53248D81-AA9E-4C93-AB5D-EABB73930C37}" destId="{B9F916AC-DE0D-4D82-99A4-C89826397D4F}" srcOrd="0" destOrd="0" presId="urn:microsoft.com/office/officeart/2005/8/layout/orgChart1"/>
    <dgm:cxn modelId="{1295BF67-9D35-4F40-8CE0-DDAF13284C38}" type="presParOf" srcId="{53248D81-AA9E-4C93-AB5D-EABB73930C37}" destId="{B562F694-3AD9-4DF5-848F-78DAD91C092D}" srcOrd="1" destOrd="0" presId="urn:microsoft.com/office/officeart/2005/8/layout/orgChart1"/>
    <dgm:cxn modelId="{19D90064-C419-4B8C-A225-A3D6B051F585}" type="presParOf" srcId="{4D97C936-BD25-43E1-81F1-5964235C2F2F}" destId="{7AB0DF0B-EC9C-4FB7-B292-3610A028C9DB}" srcOrd="1" destOrd="0" presId="urn:microsoft.com/office/officeart/2005/8/layout/orgChart1"/>
    <dgm:cxn modelId="{DCEFD22E-95FB-42AA-B0D4-8F7AFDE97900}" type="presParOf" srcId="{4D97C936-BD25-43E1-81F1-5964235C2F2F}" destId="{57282BBF-3933-4C9A-808D-DCD32902C292}" srcOrd="2" destOrd="0" presId="urn:microsoft.com/office/officeart/2005/8/layout/orgChart1"/>
    <dgm:cxn modelId="{9A65BCED-9DDA-499A-B806-29984CA8DDAB}" type="presParOf" srcId="{59A84BDE-479E-4CE3-BE82-506AFD6EC271}" destId="{B6C5DEC2-C7C3-480F-8CBC-CF84BCF6E0FB}" srcOrd="6" destOrd="0" presId="urn:microsoft.com/office/officeart/2005/8/layout/orgChart1"/>
    <dgm:cxn modelId="{43CA473E-CF24-46CB-9AC7-9BE6B98D009D}" type="presParOf" srcId="{59A84BDE-479E-4CE3-BE82-506AFD6EC271}" destId="{99E43D1F-98C9-4DCF-8D1F-E1A367E7B68B}" srcOrd="7" destOrd="0" presId="urn:microsoft.com/office/officeart/2005/8/layout/orgChart1"/>
    <dgm:cxn modelId="{55130690-775F-4B18-9098-B9B19C555E5C}" type="presParOf" srcId="{99E43D1F-98C9-4DCF-8D1F-E1A367E7B68B}" destId="{5C30B2A0-946D-4D1F-BF89-1291AD869B54}" srcOrd="0" destOrd="0" presId="urn:microsoft.com/office/officeart/2005/8/layout/orgChart1"/>
    <dgm:cxn modelId="{CE1A93C0-1069-4ABF-AF59-0880E90F1B08}" type="presParOf" srcId="{5C30B2A0-946D-4D1F-BF89-1291AD869B54}" destId="{9F7CBE2F-DA6A-4170-B465-51DC1039C251}" srcOrd="0" destOrd="0" presId="urn:microsoft.com/office/officeart/2005/8/layout/orgChart1"/>
    <dgm:cxn modelId="{FB93F124-4068-4464-89CC-B3B6C94E1A83}" type="presParOf" srcId="{5C30B2A0-946D-4D1F-BF89-1291AD869B54}" destId="{9C1B4224-5299-449D-A15C-04218B225E48}" srcOrd="1" destOrd="0" presId="urn:microsoft.com/office/officeart/2005/8/layout/orgChart1"/>
    <dgm:cxn modelId="{12838F0F-26A2-44D4-BB6B-979D51E6F2AA}" type="presParOf" srcId="{99E43D1F-98C9-4DCF-8D1F-E1A367E7B68B}" destId="{3C6A2662-B84F-4803-8FF4-AB1448460F42}" srcOrd="1" destOrd="0" presId="urn:microsoft.com/office/officeart/2005/8/layout/orgChart1"/>
    <dgm:cxn modelId="{40CE7D19-D761-4DDC-9D1F-7A79BD029DB9}" type="presParOf" srcId="{3C6A2662-B84F-4803-8FF4-AB1448460F42}" destId="{71302417-11DB-44F0-AB3E-7B53104EEF8E}" srcOrd="0" destOrd="0" presId="urn:microsoft.com/office/officeart/2005/8/layout/orgChart1"/>
    <dgm:cxn modelId="{2A6E1B4C-144A-4ACB-9C5E-D83962874D99}" type="presParOf" srcId="{3C6A2662-B84F-4803-8FF4-AB1448460F42}" destId="{62D4DE84-DA2E-48B0-A64A-1D5C74646508}" srcOrd="1" destOrd="0" presId="urn:microsoft.com/office/officeart/2005/8/layout/orgChart1"/>
    <dgm:cxn modelId="{71E2E0CB-0643-4A84-89B7-0DF43B94A14E}" type="presParOf" srcId="{62D4DE84-DA2E-48B0-A64A-1D5C74646508}" destId="{DF42D7DE-7D8B-4169-AB41-F147B0B6A00D}" srcOrd="0" destOrd="0" presId="urn:microsoft.com/office/officeart/2005/8/layout/orgChart1"/>
    <dgm:cxn modelId="{E6CD4F00-5AB7-4B31-85F8-609ABA2022FC}" type="presParOf" srcId="{DF42D7DE-7D8B-4169-AB41-F147B0B6A00D}" destId="{E0525E7F-56A7-4220-93F2-FCD69AC5EE7D}" srcOrd="0" destOrd="0" presId="urn:microsoft.com/office/officeart/2005/8/layout/orgChart1"/>
    <dgm:cxn modelId="{B928E407-B1F8-4CBC-8C7B-6B7AF1153437}" type="presParOf" srcId="{DF42D7DE-7D8B-4169-AB41-F147B0B6A00D}" destId="{D334B873-F9C5-464D-94C1-4EBA401698C6}" srcOrd="1" destOrd="0" presId="urn:microsoft.com/office/officeart/2005/8/layout/orgChart1"/>
    <dgm:cxn modelId="{916A7877-07A8-4F2D-BA11-6C40DBE64181}" type="presParOf" srcId="{62D4DE84-DA2E-48B0-A64A-1D5C74646508}" destId="{1A92D015-175A-4174-B894-5CD75B9BFAA0}" srcOrd="1" destOrd="0" presId="urn:microsoft.com/office/officeart/2005/8/layout/orgChart1"/>
    <dgm:cxn modelId="{40703B64-2D95-4661-BF19-78B4D1CC29CE}" type="presParOf" srcId="{62D4DE84-DA2E-48B0-A64A-1D5C74646508}" destId="{B726F4D0-5048-4106-AA85-0E36A1E2A2EF}" srcOrd="2" destOrd="0" presId="urn:microsoft.com/office/officeart/2005/8/layout/orgChart1"/>
    <dgm:cxn modelId="{D7C12DE0-6BBD-431E-83DD-C092629EE226}" type="presParOf" srcId="{99E43D1F-98C9-4DCF-8D1F-E1A367E7B68B}" destId="{5FD3BAE4-A60D-45D3-86A1-6E70B7EE41E6}" srcOrd="2" destOrd="0" presId="urn:microsoft.com/office/officeart/2005/8/layout/orgChart1"/>
    <dgm:cxn modelId="{F2ADA4A1-53D9-4ED4-8089-197BDA96F1A9}" type="presParOf" srcId="{59A84BDE-479E-4CE3-BE82-506AFD6EC271}" destId="{6DACB8AB-7E41-45A5-9A75-DB1568F3FDBF}" srcOrd="8" destOrd="0" presId="urn:microsoft.com/office/officeart/2005/8/layout/orgChart1"/>
    <dgm:cxn modelId="{A045332A-5B67-4FF8-A942-B7C6B21060F0}" type="presParOf" srcId="{59A84BDE-479E-4CE3-BE82-506AFD6EC271}" destId="{8E2F2F40-7B9E-4B5B-8D78-E955EFDD821C}" srcOrd="9" destOrd="0" presId="urn:microsoft.com/office/officeart/2005/8/layout/orgChart1"/>
    <dgm:cxn modelId="{62AEB539-0180-45DB-B470-F6E69C187264}" type="presParOf" srcId="{8E2F2F40-7B9E-4B5B-8D78-E955EFDD821C}" destId="{5D06468B-99E3-4BA0-BA96-AC029E880E46}" srcOrd="0" destOrd="0" presId="urn:microsoft.com/office/officeart/2005/8/layout/orgChart1"/>
    <dgm:cxn modelId="{218E8C79-99E1-4C7D-A7B2-7B5D01E64280}" type="presParOf" srcId="{5D06468B-99E3-4BA0-BA96-AC029E880E46}" destId="{B71E4440-669F-4578-A355-AFFB05FA8B0A}" srcOrd="0" destOrd="0" presId="urn:microsoft.com/office/officeart/2005/8/layout/orgChart1"/>
    <dgm:cxn modelId="{43BD7518-7490-435C-9710-6F026FFA6CA9}" type="presParOf" srcId="{5D06468B-99E3-4BA0-BA96-AC029E880E46}" destId="{20EBF381-7BA8-45CA-8BF0-DF00C441F4C2}" srcOrd="1" destOrd="0" presId="urn:microsoft.com/office/officeart/2005/8/layout/orgChart1"/>
    <dgm:cxn modelId="{3D07E800-7690-4EFB-B4CB-424B7813D8C9}" type="presParOf" srcId="{8E2F2F40-7B9E-4B5B-8D78-E955EFDD821C}" destId="{22FBA96A-A6AA-4836-A511-F99884F0C35B}" srcOrd="1" destOrd="0" presId="urn:microsoft.com/office/officeart/2005/8/layout/orgChart1"/>
    <dgm:cxn modelId="{A4D5F980-199C-40CF-8E32-3513BD2746BF}" type="presParOf" srcId="{22FBA96A-A6AA-4836-A511-F99884F0C35B}" destId="{49751882-122B-4178-A0E3-E905F497C1F0}" srcOrd="0" destOrd="0" presId="urn:microsoft.com/office/officeart/2005/8/layout/orgChart1"/>
    <dgm:cxn modelId="{4CA8E6D1-86F8-437E-8569-A11746104819}" type="presParOf" srcId="{22FBA96A-A6AA-4836-A511-F99884F0C35B}" destId="{813D0306-3017-4311-9854-AFFB0F9EA2D7}" srcOrd="1" destOrd="0" presId="urn:microsoft.com/office/officeart/2005/8/layout/orgChart1"/>
    <dgm:cxn modelId="{D27EF03B-15FC-488E-817C-B7EB980062EF}" type="presParOf" srcId="{813D0306-3017-4311-9854-AFFB0F9EA2D7}" destId="{44DF78B2-FBC4-415F-BCB5-C0CF2CA2B427}" srcOrd="0" destOrd="0" presId="urn:microsoft.com/office/officeart/2005/8/layout/orgChart1"/>
    <dgm:cxn modelId="{521B36A2-012A-4C6F-ADBA-C674584DFC45}" type="presParOf" srcId="{44DF78B2-FBC4-415F-BCB5-C0CF2CA2B427}" destId="{ED936C27-BCB3-46B2-80D2-90738DD4BA05}" srcOrd="0" destOrd="0" presId="urn:microsoft.com/office/officeart/2005/8/layout/orgChart1"/>
    <dgm:cxn modelId="{8127590C-5389-456D-A688-DF36552D4684}" type="presParOf" srcId="{44DF78B2-FBC4-415F-BCB5-C0CF2CA2B427}" destId="{C76C7B3F-7E9D-4397-B492-A1DE1E44DAC0}" srcOrd="1" destOrd="0" presId="urn:microsoft.com/office/officeart/2005/8/layout/orgChart1"/>
    <dgm:cxn modelId="{E455E630-2A15-4C3F-94EE-8AC57436877A}" type="presParOf" srcId="{813D0306-3017-4311-9854-AFFB0F9EA2D7}" destId="{5BC24B20-2C68-4E55-9FBF-2526CD40F5AB}" srcOrd="1" destOrd="0" presId="urn:microsoft.com/office/officeart/2005/8/layout/orgChart1"/>
    <dgm:cxn modelId="{D2EA18EF-D912-4CF4-8428-66A4D25E18EC}" type="presParOf" srcId="{813D0306-3017-4311-9854-AFFB0F9EA2D7}" destId="{3E6ACC80-1A11-4BDD-922A-B134E0EB5F73}" srcOrd="2" destOrd="0" presId="urn:microsoft.com/office/officeart/2005/8/layout/orgChart1"/>
    <dgm:cxn modelId="{E28116F6-F610-46C9-A4C2-B116281BE736}" type="presParOf" srcId="{8E2F2F40-7B9E-4B5B-8D78-E955EFDD821C}" destId="{4866EAA5-8FDF-4667-B1DC-28079E77E738}" srcOrd="2" destOrd="0" presId="urn:microsoft.com/office/officeart/2005/8/layout/orgChart1"/>
    <dgm:cxn modelId="{76910FCA-B710-43BF-9265-49EADC9E7F3B}" type="presParOf" srcId="{59A84BDE-479E-4CE3-BE82-506AFD6EC271}" destId="{7696DD43-115B-4035-A7D7-B3C733330CE2}" srcOrd="10" destOrd="0" presId="urn:microsoft.com/office/officeart/2005/8/layout/orgChart1"/>
    <dgm:cxn modelId="{D5FAE6F0-41DD-485A-98AD-97ECA4BC8AAB}" type="presParOf" srcId="{59A84BDE-479E-4CE3-BE82-506AFD6EC271}" destId="{2683799F-FCBA-42F1-9E48-B8BCBA76E49C}" srcOrd="11" destOrd="0" presId="urn:microsoft.com/office/officeart/2005/8/layout/orgChart1"/>
    <dgm:cxn modelId="{F5C1CB54-E589-46E4-A90E-C4DB48E69597}" type="presParOf" srcId="{2683799F-FCBA-42F1-9E48-B8BCBA76E49C}" destId="{F8221A67-A303-47C8-B372-427AF119E326}" srcOrd="0" destOrd="0" presId="urn:microsoft.com/office/officeart/2005/8/layout/orgChart1"/>
    <dgm:cxn modelId="{18553500-38F5-4248-94CA-5749AE97525D}" type="presParOf" srcId="{F8221A67-A303-47C8-B372-427AF119E326}" destId="{16BD713B-ACC1-4B10-AC7E-E0FA41AC2551}" srcOrd="0" destOrd="0" presId="urn:microsoft.com/office/officeart/2005/8/layout/orgChart1"/>
    <dgm:cxn modelId="{FD1B74AA-05DD-4A84-9AB0-12BE4DFB4058}" type="presParOf" srcId="{F8221A67-A303-47C8-B372-427AF119E326}" destId="{437D9FFB-20F6-456D-AA11-149D7170E89D}" srcOrd="1" destOrd="0" presId="urn:microsoft.com/office/officeart/2005/8/layout/orgChart1"/>
    <dgm:cxn modelId="{BC947F1F-1CAA-4FE3-8BEC-EF6536FAE881}" type="presParOf" srcId="{2683799F-FCBA-42F1-9E48-B8BCBA76E49C}" destId="{88F48D48-FC45-48E9-8C23-5B9C000C5D97}" srcOrd="1" destOrd="0" presId="urn:microsoft.com/office/officeart/2005/8/layout/orgChart1"/>
    <dgm:cxn modelId="{205593EF-CBFF-4598-B2C3-286EC6864C0C}" type="presParOf" srcId="{88F48D48-FC45-48E9-8C23-5B9C000C5D97}" destId="{2A8512CB-3F09-445C-8512-6D2CC7548435}" srcOrd="0" destOrd="0" presId="urn:microsoft.com/office/officeart/2005/8/layout/orgChart1"/>
    <dgm:cxn modelId="{087E9BC9-E480-474D-947F-CDDFEE7A55C4}" type="presParOf" srcId="{88F48D48-FC45-48E9-8C23-5B9C000C5D97}" destId="{3096DB1C-DD8F-4294-87FD-F0BCFC5FF314}" srcOrd="1" destOrd="0" presId="urn:microsoft.com/office/officeart/2005/8/layout/orgChart1"/>
    <dgm:cxn modelId="{F8FD77C2-21AC-466A-806A-BAC375A702B6}" type="presParOf" srcId="{3096DB1C-DD8F-4294-87FD-F0BCFC5FF314}" destId="{C607351F-0F9A-4891-9AE4-F63E5B4529EE}" srcOrd="0" destOrd="0" presId="urn:microsoft.com/office/officeart/2005/8/layout/orgChart1"/>
    <dgm:cxn modelId="{49E56ABF-4242-4895-A3F4-9AE744F853A2}" type="presParOf" srcId="{C607351F-0F9A-4891-9AE4-F63E5B4529EE}" destId="{A4D50091-1D9D-4331-8589-9ABB7DD245E2}" srcOrd="0" destOrd="0" presId="urn:microsoft.com/office/officeart/2005/8/layout/orgChart1"/>
    <dgm:cxn modelId="{4F0D9F34-880C-45CE-AAF7-4FB0BF1C0DCC}" type="presParOf" srcId="{C607351F-0F9A-4891-9AE4-F63E5B4529EE}" destId="{0C17DCEB-D5B4-459E-964D-9FBD1DE178C9}" srcOrd="1" destOrd="0" presId="urn:microsoft.com/office/officeart/2005/8/layout/orgChart1"/>
    <dgm:cxn modelId="{C790C2EE-B16A-4AA6-A1F3-978B4B88BA47}" type="presParOf" srcId="{3096DB1C-DD8F-4294-87FD-F0BCFC5FF314}" destId="{90EF1D77-7A31-4A05-A0EF-FA08D29B16B7}" srcOrd="1" destOrd="0" presId="urn:microsoft.com/office/officeart/2005/8/layout/orgChart1"/>
    <dgm:cxn modelId="{429A1095-30FE-4EFC-95E7-74043733D2A9}" type="presParOf" srcId="{3096DB1C-DD8F-4294-87FD-F0BCFC5FF314}" destId="{91CF46E7-F092-46D6-9597-2A5001086858}" srcOrd="2" destOrd="0" presId="urn:microsoft.com/office/officeart/2005/8/layout/orgChart1"/>
    <dgm:cxn modelId="{9D0B6B60-C39D-4BAC-8786-A05529670399}" type="presParOf" srcId="{2683799F-FCBA-42F1-9E48-B8BCBA76E49C}" destId="{83523DCC-5371-46EB-82F2-33780710930F}" srcOrd="2" destOrd="0" presId="urn:microsoft.com/office/officeart/2005/8/layout/orgChart1"/>
    <dgm:cxn modelId="{064BEC4C-A0D0-45B7-8948-B91504DAA1B1}" type="presParOf" srcId="{59A84BDE-479E-4CE3-BE82-506AFD6EC271}" destId="{9D86244C-AEFB-4904-927A-5DE56BAB497B}" srcOrd="12" destOrd="0" presId="urn:microsoft.com/office/officeart/2005/8/layout/orgChart1"/>
    <dgm:cxn modelId="{146776D7-05F2-4C9F-A973-9A128B391C8D}" type="presParOf" srcId="{59A84BDE-479E-4CE3-BE82-506AFD6EC271}" destId="{83A27AFB-66E2-450D-BB70-E3478C2B2FAA}" srcOrd="13" destOrd="0" presId="urn:microsoft.com/office/officeart/2005/8/layout/orgChart1"/>
    <dgm:cxn modelId="{3CE03C85-0A42-438A-9DA8-B00E5F84B3B0}" type="presParOf" srcId="{83A27AFB-66E2-450D-BB70-E3478C2B2FAA}" destId="{41BC9F8E-EE83-4B2D-AE7A-0EB82091D32A}" srcOrd="0" destOrd="0" presId="urn:microsoft.com/office/officeart/2005/8/layout/orgChart1"/>
    <dgm:cxn modelId="{790E7AFD-2D08-42C8-90A8-C7C99553731D}" type="presParOf" srcId="{41BC9F8E-EE83-4B2D-AE7A-0EB82091D32A}" destId="{4B89F7B7-BA2B-46B5-9F5D-838DEEEF5F9A}" srcOrd="0" destOrd="0" presId="urn:microsoft.com/office/officeart/2005/8/layout/orgChart1"/>
    <dgm:cxn modelId="{E6533354-8C2F-4156-8F3D-68E8E3839A60}" type="presParOf" srcId="{41BC9F8E-EE83-4B2D-AE7A-0EB82091D32A}" destId="{5598EDC5-5118-4D72-98D2-BDEB4BD9DAE6}" srcOrd="1" destOrd="0" presId="urn:microsoft.com/office/officeart/2005/8/layout/orgChart1"/>
    <dgm:cxn modelId="{30EACA93-9696-4718-B41D-F6373A3A58AE}" type="presParOf" srcId="{83A27AFB-66E2-450D-BB70-E3478C2B2FAA}" destId="{5F27774E-59A8-4868-AFC8-8ADD1C4962A3}" srcOrd="1" destOrd="0" presId="urn:microsoft.com/office/officeart/2005/8/layout/orgChart1"/>
    <dgm:cxn modelId="{E3F16A86-9F8C-40DD-965E-904DCF225508}" type="presParOf" srcId="{5F27774E-59A8-4868-AFC8-8ADD1C4962A3}" destId="{EE9C715C-F322-4886-98A6-37F57EBC338E}" srcOrd="0" destOrd="0" presId="urn:microsoft.com/office/officeart/2005/8/layout/orgChart1"/>
    <dgm:cxn modelId="{2B48D409-4FC9-4FBF-802A-186FFE7B65D7}" type="presParOf" srcId="{5F27774E-59A8-4868-AFC8-8ADD1C4962A3}" destId="{63F32EFC-43F3-4C22-B636-B36DCBA17431}" srcOrd="1" destOrd="0" presId="urn:microsoft.com/office/officeart/2005/8/layout/orgChart1"/>
    <dgm:cxn modelId="{7AFA143B-B51E-4085-A947-FF37135D2671}" type="presParOf" srcId="{63F32EFC-43F3-4C22-B636-B36DCBA17431}" destId="{B3A9F211-A153-43BC-8798-6CF6CB98FE87}" srcOrd="0" destOrd="0" presId="urn:microsoft.com/office/officeart/2005/8/layout/orgChart1"/>
    <dgm:cxn modelId="{C30EF567-955C-4655-8AA0-C3F285063170}" type="presParOf" srcId="{B3A9F211-A153-43BC-8798-6CF6CB98FE87}" destId="{78847EC7-2D06-4B35-B1C6-2F087725A971}" srcOrd="0" destOrd="0" presId="urn:microsoft.com/office/officeart/2005/8/layout/orgChart1"/>
    <dgm:cxn modelId="{6B2BEDFA-3A3E-4A99-AF79-CAC8B4FD4696}" type="presParOf" srcId="{B3A9F211-A153-43BC-8798-6CF6CB98FE87}" destId="{C9F5691D-BD61-4ABC-9C63-14FAD3AE06B0}" srcOrd="1" destOrd="0" presId="urn:microsoft.com/office/officeart/2005/8/layout/orgChart1"/>
    <dgm:cxn modelId="{73088679-F3F9-471C-9E16-A1E8B35D6AE6}" type="presParOf" srcId="{63F32EFC-43F3-4C22-B636-B36DCBA17431}" destId="{4D8E9D27-672A-4C5F-A383-AEF5E479BDDC}" srcOrd="1" destOrd="0" presId="urn:microsoft.com/office/officeart/2005/8/layout/orgChart1"/>
    <dgm:cxn modelId="{9B4301F6-D5B9-44D7-BA8D-26A68AAA1BC9}" type="presParOf" srcId="{63F32EFC-43F3-4C22-B636-B36DCBA17431}" destId="{5A9D5F49-FCC4-4D67-B34C-AA5D89C5A99B}" srcOrd="2" destOrd="0" presId="urn:microsoft.com/office/officeart/2005/8/layout/orgChart1"/>
    <dgm:cxn modelId="{A6BE413A-B57F-4A66-A247-B0DF8915B398}" type="presParOf" srcId="{83A27AFB-66E2-450D-BB70-E3478C2B2FAA}" destId="{3B520718-3569-4513-BF43-77E5C2084101}" srcOrd="2" destOrd="0" presId="urn:microsoft.com/office/officeart/2005/8/layout/orgChart1"/>
    <dgm:cxn modelId="{6484FAD0-6CC6-47D5-AB3C-568FB10EB784}" type="presParOf" srcId="{59A84BDE-479E-4CE3-BE82-506AFD6EC271}" destId="{707156CE-70BB-42B4-9961-E038476FA63E}" srcOrd="14" destOrd="0" presId="urn:microsoft.com/office/officeart/2005/8/layout/orgChart1"/>
    <dgm:cxn modelId="{490A28FF-2E27-4D68-97F2-BF10698EBE2C}" type="presParOf" srcId="{59A84BDE-479E-4CE3-BE82-506AFD6EC271}" destId="{6A6A3C66-7671-43CF-B162-22361DBD3475}" srcOrd="15" destOrd="0" presId="urn:microsoft.com/office/officeart/2005/8/layout/orgChart1"/>
    <dgm:cxn modelId="{03ABE95B-ECD6-41D1-86E5-0CA31EF2E126}" type="presParOf" srcId="{6A6A3C66-7671-43CF-B162-22361DBD3475}" destId="{28B96309-F064-4926-ABF2-2E4122D65682}" srcOrd="0" destOrd="0" presId="urn:microsoft.com/office/officeart/2005/8/layout/orgChart1"/>
    <dgm:cxn modelId="{75F59710-800B-422E-8A35-1817C6419107}" type="presParOf" srcId="{28B96309-F064-4926-ABF2-2E4122D65682}" destId="{F1FB9925-B5BA-4BFD-B843-4932375CCAB6}" srcOrd="0" destOrd="0" presId="urn:microsoft.com/office/officeart/2005/8/layout/orgChart1"/>
    <dgm:cxn modelId="{3137BF2D-EB34-4178-8FFE-6E7A2801AF1D}" type="presParOf" srcId="{28B96309-F064-4926-ABF2-2E4122D65682}" destId="{980E256D-52F6-4B5E-938D-3B73F1FE772B}" srcOrd="1" destOrd="0" presId="urn:microsoft.com/office/officeart/2005/8/layout/orgChart1"/>
    <dgm:cxn modelId="{FD212454-CB82-4CD8-9B8A-158CB3133E87}" type="presParOf" srcId="{6A6A3C66-7671-43CF-B162-22361DBD3475}" destId="{E0E7CF5F-27A2-4299-9820-D3D9126B3E40}" srcOrd="1" destOrd="0" presId="urn:microsoft.com/office/officeart/2005/8/layout/orgChart1"/>
    <dgm:cxn modelId="{63B5304E-883B-4954-BFD7-B54E8475ED54}" type="presParOf" srcId="{6A6A3C66-7671-43CF-B162-22361DBD3475}" destId="{98D48A3D-CF4A-423B-BF47-18AF75246A3E}" srcOrd="2" destOrd="0" presId="urn:microsoft.com/office/officeart/2005/8/layout/orgChart1"/>
    <dgm:cxn modelId="{EE488551-BEE8-4633-98C5-FF8A009A6838}" type="presParOf" srcId="{D834FBB6-7FE6-45E9-8C44-52EEEA6CFAC8}" destId="{1A267538-EB69-48FB-AA71-E2CD4E6FBBAD}" srcOrd="2" destOrd="0" presId="urn:microsoft.com/office/officeart/2005/8/layout/orgChart1"/>
    <dgm:cxn modelId="{B789AC7A-8D72-48EA-8A65-C20917B13D50}" type="presParOf" srcId="{1A267538-EB69-48FB-AA71-E2CD4E6FBBAD}" destId="{BCD8605B-6AA0-476E-B10E-919D965B427C}" srcOrd="0" destOrd="0" presId="urn:microsoft.com/office/officeart/2005/8/layout/orgChart1"/>
    <dgm:cxn modelId="{DDF0C8FF-0EEB-46CF-80F0-748C7FA971E1}" type="presParOf" srcId="{1A267538-EB69-48FB-AA71-E2CD4E6FBBAD}" destId="{C4807410-D593-44C7-BD51-B19FBAD27CE9}" srcOrd="1" destOrd="0" presId="urn:microsoft.com/office/officeart/2005/8/layout/orgChart1"/>
    <dgm:cxn modelId="{E4085865-9365-430B-B013-CBE7D426BFD0}" type="presParOf" srcId="{C4807410-D593-44C7-BD51-B19FBAD27CE9}" destId="{4D63514F-3688-4970-9D18-78A2E3850CA0}" srcOrd="0" destOrd="0" presId="urn:microsoft.com/office/officeart/2005/8/layout/orgChart1"/>
    <dgm:cxn modelId="{A82E3FE4-558E-414D-8EB1-5F6369E002D6}" type="presParOf" srcId="{4D63514F-3688-4970-9D18-78A2E3850CA0}" destId="{52520048-EF79-44DF-AACC-0D4DA5BBAAE6}" srcOrd="0" destOrd="0" presId="urn:microsoft.com/office/officeart/2005/8/layout/orgChart1"/>
    <dgm:cxn modelId="{73E8C134-FBE1-42EA-94FD-EB1C582C143F}" type="presParOf" srcId="{4D63514F-3688-4970-9D18-78A2E3850CA0}" destId="{244ADF3B-FB79-4F4A-B7B7-BA56E16CB007}" srcOrd="1" destOrd="0" presId="urn:microsoft.com/office/officeart/2005/8/layout/orgChart1"/>
    <dgm:cxn modelId="{41A7F673-7128-41D5-87DD-4D96E8B043A4}" type="presParOf" srcId="{C4807410-D593-44C7-BD51-B19FBAD27CE9}" destId="{6B5397CE-F504-48CB-9EFF-E3C0D439663E}" srcOrd="1" destOrd="0" presId="urn:microsoft.com/office/officeart/2005/8/layout/orgChart1"/>
    <dgm:cxn modelId="{C44314B6-9E91-4D73-A2BA-F0F359B96F6D}" type="presParOf" srcId="{C4807410-D593-44C7-BD51-B19FBAD27CE9}" destId="{47F425FA-5408-4F6E-9887-B34BC99C549F}" srcOrd="2" destOrd="0" presId="urn:microsoft.com/office/officeart/2005/8/layout/orgChart1"/>
    <dgm:cxn modelId="{1F215A60-E574-4097-9268-4AA8A1DF2F16}" type="presParOf" srcId="{1A267538-EB69-48FB-AA71-E2CD4E6FBBAD}" destId="{751AF96B-FD2B-4E3E-B359-D1D5BC2DFB3D}" srcOrd="2" destOrd="0" presId="urn:microsoft.com/office/officeart/2005/8/layout/orgChart1"/>
    <dgm:cxn modelId="{BF118CB7-3997-43D0-9F99-CE0C896DD926}" type="presParOf" srcId="{1A267538-EB69-48FB-AA71-E2CD4E6FBBAD}" destId="{C5B4EA98-E6FA-4AF4-834B-F27D124F96F3}" srcOrd="3" destOrd="0" presId="urn:microsoft.com/office/officeart/2005/8/layout/orgChart1"/>
    <dgm:cxn modelId="{7A6F5623-F9D3-4EEE-BB11-220D9777E4AB}" type="presParOf" srcId="{C5B4EA98-E6FA-4AF4-834B-F27D124F96F3}" destId="{36ACE609-4A7D-4E4A-9F49-E373BEAEC155}" srcOrd="0" destOrd="0" presId="urn:microsoft.com/office/officeart/2005/8/layout/orgChart1"/>
    <dgm:cxn modelId="{68EBE791-2C17-448B-BBDA-7FE13657CB76}" type="presParOf" srcId="{36ACE609-4A7D-4E4A-9F49-E373BEAEC155}" destId="{6FF39223-945E-4433-93D8-F4357198F7AE}" srcOrd="0" destOrd="0" presId="urn:microsoft.com/office/officeart/2005/8/layout/orgChart1"/>
    <dgm:cxn modelId="{2E990EB5-2969-484C-BF0E-5BE8B8FFF11E}" type="presParOf" srcId="{36ACE609-4A7D-4E4A-9F49-E373BEAEC155}" destId="{73EE8033-8B6E-4F69-8A0A-F33365D719CF}" srcOrd="1" destOrd="0" presId="urn:microsoft.com/office/officeart/2005/8/layout/orgChart1"/>
    <dgm:cxn modelId="{2BFDA755-9D2E-4F79-8FB8-CC3F2B71E6AF}" type="presParOf" srcId="{C5B4EA98-E6FA-4AF4-834B-F27D124F96F3}" destId="{CC3771D8-F92C-4881-BC47-DD12B545381F}" srcOrd="1" destOrd="0" presId="urn:microsoft.com/office/officeart/2005/8/layout/orgChart1"/>
    <dgm:cxn modelId="{49550EDC-BE3C-40CE-83CB-763EDDF82527}" type="presParOf" srcId="{C5B4EA98-E6FA-4AF4-834B-F27D124F96F3}" destId="{E18E58BC-4CC5-4753-A6A7-0587CAF2C8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F96B-FD2B-4E3E-B359-D1D5BC2DFB3D}">
      <dsp:nvSpPr>
        <dsp:cNvPr id="0" name=""/>
        <dsp:cNvSpPr/>
      </dsp:nvSpPr>
      <dsp:spPr>
        <a:xfrm>
          <a:off x="5874727" y="899112"/>
          <a:ext cx="423614" cy="554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396"/>
              </a:lnTo>
              <a:lnTo>
                <a:pt x="423614" y="554396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BCD8605B-6AA0-476E-B10E-919D965B427C}">
      <dsp:nvSpPr>
        <dsp:cNvPr id="0" name=""/>
        <dsp:cNvSpPr/>
      </dsp:nvSpPr>
      <dsp:spPr>
        <a:xfrm>
          <a:off x="5744460" y="899112"/>
          <a:ext cx="130266" cy="570691"/>
        </a:xfrm>
        <a:custGeom>
          <a:avLst/>
          <a:gdLst/>
          <a:ahLst/>
          <a:cxnLst/>
          <a:rect l="0" t="0" r="0" b="0"/>
          <a:pathLst>
            <a:path>
              <a:moveTo>
                <a:pt x="130266" y="0"/>
              </a:moveTo>
              <a:lnTo>
                <a:pt x="130266" y="570691"/>
              </a:lnTo>
              <a:lnTo>
                <a:pt x="0" y="570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156CE-70BB-42B4-9961-E038476FA63E}">
      <dsp:nvSpPr>
        <dsp:cNvPr id="0" name=""/>
        <dsp:cNvSpPr/>
      </dsp:nvSpPr>
      <dsp:spPr>
        <a:xfrm>
          <a:off x="5874727" y="899112"/>
          <a:ext cx="5254087" cy="114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117"/>
              </a:lnTo>
              <a:lnTo>
                <a:pt x="5254087" y="1011117"/>
              </a:lnTo>
              <a:lnTo>
                <a:pt x="5254087" y="1141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C715C-F322-4886-98A6-37F57EBC338E}">
      <dsp:nvSpPr>
        <dsp:cNvPr id="0" name=""/>
        <dsp:cNvSpPr/>
      </dsp:nvSpPr>
      <dsp:spPr>
        <a:xfrm>
          <a:off x="9131392" y="2660813"/>
          <a:ext cx="186095" cy="570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91"/>
              </a:lnTo>
              <a:lnTo>
                <a:pt x="186095" y="5706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6244C-AEFB-4904-927A-5DE56BAB497B}">
      <dsp:nvSpPr>
        <dsp:cNvPr id="0" name=""/>
        <dsp:cNvSpPr/>
      </dsp:nvSpPr>
      <dsp:spPr>
        <a:xfrm>
          <a:off x="5874727" y="899112"/>
          <a:ext cx="3752919" cy="114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117"/>
              </a:lnTo>
              <a:lnTo>
                <a:pt x="3752919" y="1011117"/>
              </a:lnTo>
              <a:lnTo>
                <a:pt x="3752919" y="1141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512CB-3F09-445C-8512-6D2CC7548435}">
      <dsp:nvSpPr>
        <dsp:cNvPr id="0" name=""/>
        <dsp:cNvSpPr/>
      </dsp:nvSpPr>
      <dsp:spPr>
        <a:xfrm>
          <a:off x="7630224" y="2660813"/>
          <a:ext cx="186095" cy="570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91"/>
              </a:lnTo>
              <a:lnTo>
                <a:pt x="186095" y="5706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6DD43-115B-4035-A7D7-B3C733330CE2}">
      <dsp:nvSpPr>
        <dsp:cNvPr id="0" name=""/>
        <dsp:cNvSpPr/>
      </dsp:nvSpPr>
      <dsp:spPr>
        <a:xfrm>
          <a:off x="5874727" y="899112"/>
          <a:ext cx="2251751" cy="114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117"/>
              </a:lnTo>
              <a:lnTo>
                <a:pt x="2251751" y="1011117"/>
              </a:lnTo>
              <a:lnTo>
                <a:pt x="2251751" y="1141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51882-122B-4178-A0E3-E905F497C1F0}">
      <dsp:nvSpPr>
        <dsp:cNvPr id="0" name=""/>
        <dsp:cNvSpPr/>
      </dsp:nvSpPr>
      <dsp:spPr>
        <a:xfrm>
          <a:off x="6129057" y="2660813"/>
          <a:ext cx="186095" cy="570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91"/>
              </a:lnTo>
              <a:lnTo>
                <a:pt x="186095" y="5706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CB8AB-7E41-45A5-9A75-DB1568F3FDBF}">
      <dsp:nvSpPr>
        <dsp:cNvPr id="0" name=""/>
        <dsp:cNvSpPr/>
      </dsp:nvSpPr>
      <dsp:spPr>
        <a:xfrm>
          <a:off x="5874727" y="899112"/>
          <a:ext cx="750583" cy="114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117"/>
              </a:lnTo>
              <a:lnTo>
                <a:pt x="750583" y="1011117"/>
              </a:lnTo>
              <a:lnTo>
                <a:pt x="750583" y="1141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02417-11DB-44F0-AB3E-7B53104EEF8E}">
      <dsp:nvSpPr>
        <dsp:cNvPr id="0" name=""/>
        <dsp:cNvSpPr/>
      </dsp:nvSpPr>
      <dsp:spPr>
        <a:xfrm>
          <a:off x="4627889" y="2660813"/>
          <a:ext cx="186095" cy="570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91"/>
              </a:lnTo>
              <a:lnTo>
                <a:pt x="186095" y="5706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5DEC2-C7C3-480F-8CBC-CF84BCF6E0FB}">
      <dsp:nvSpPr>
        <dsp:cNvPr id="0" name=""/>
        <dsp:cNvSpPr/>
      </dsp:nvSpPr>
      <dsp:spPr>
        <a:xfrm>
          <a:off x="5124143" y="899112"/>
          <a:ext cx="750583" cy="1141383"/>
        </a:xfrm>
        <a:custGeom>
          <a:avLst/>
          <a:gdLst/>
          <a:ahLst/>
          <a:cxnLst/>
          <a:rect l="0" t="0" r="0" b="0"/>
          <a:pathLst>
            <a:path>
              <a:moveTo>
                <a:pt x="750583" y="0"/>
              </a:moveTo>
              <a:lnTo>
                <a:pt x="750583" y="1011117"/>
              </a:lnTo>
              <a:lnTo>
                <a:pt x="0" y="1011117"/>
              </a:lnTo>
              <a:lnTo>
                <a:pt x="0" y="1141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25FC1-40AE-46E0-81A1-0955B912599F}">
      <dsp:nvSpPr>
        <dsp:cNvPr id="0" name=""/>
        <dsp:cNvSpPr/>
      </dsp:nvSpPr>
      <dsp:spPr>
        <a:xfrm>
          <a:off x="3622975" y="899112"/>
          <a:ext cx="2251751" cy="1141383"/>
        </a:xfrm>
        <a:custGeom>
          <a:avLst/>
          <a:gdLst/>
          <a:ahLst/>
          <a:cxnLst/>
          <a:rect l="0" t="0" r="0" b="0"/>
          <a:pathLst>
            <a:path>
              <a:moveTo>
                <a:pt x="2251751" y="0"/>
              </a:moveTo>
              <a:lnTo>
                <a:pt x="2251751" y="1011117"/>
              </a:lnTo>
              <a:lnTo>
                <a:pt x="0" y="1011117"/>
              </a:lnTo>
              <a:lnTo>
                <a:pt x="0" y="1141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318AB-F906-4A88-90D7-D441DD513B58}">
      <dsp:nvSpPr>
        <dsp:cNvPr id="0" name=""/>
        <dsp:cNvSpPr/>
      </dsp:nvSpPr>
      <dsp:spPr>
        <a:xfrm>
          <a:off x="1625553" y="2660813"/>
          <a:ext cx="186095" cy="1451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542"/>
              </a:lnTo>
              <a:lnTo>
                <a:pt x="186095" y="1451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9D8B4-71A4-4991-9271-721E29F1D728}">
      <dsp:nvSpPr>
        <dsp:cNvPr id="0" name=""/>
        <dsp:cNvSpPr/>
      </dsp:nvSpPr>
      <dsp:spPr>
        <a:xfrm>
          <a:off x="1625553" y="2660813"/>
          <a:ext cx="186095" cy="570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91"/>
              </a:lnTo>
              <a:lnTo>
                <a:pt x="186095" y="5706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42607-2DC8-4434-B7B0-D5DABDD5CA87}">
      <dsp:nvSpPr>
        <dsp:cNvPr id="0" name=""/>
        <dsp:cNvSpPr/>
      </dsp:nvSpPr>
      <dsp:spPr>
        <a:xfrm>
          <a:off x="2121807" y="899112"/>
          <a:ext cx="3752919" cy="1141383"/>
        </a:xfrm>
        <a:custGeom>
          <a:avLst/>
          <a:gdLst/>
          <a:ahLst/>
          <a:cxnLst/>
          <a:rect l="0" t="0" r="0" b="0"/>
          <a:pathLst>
            <a:path>
              <a:moveTo>
                <a:pt x="3752919" y="0"/>
              </a:moveTo>
              <a:lnTo>
                <a:pt x="3752919" y="1011117"/>
              </a:lnTo>
              <a:lnTo>
                <a:pt x="0" y="1011117"/>
              </a:lnTo>
              <a:lnTo>
                <a:pt x="0" y="1141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42364-BEFD-4F65-AE3D-C1C241749DB4}">
      <dsp:nvSpPr>
        <dsp:cNvPr id="0" name=""/>
        <dsp:cNvSpPr/>
      </dsp:nvSpPr>
      <dsp:spPr>
        <a:xfrm>
          <a:off x="124386" y="2660813"/>
          <a:ext cx="186095" cy="570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91"/>
              </a:lnTo>
              <a:lnTo>
                <a:pt x="186095" y="5706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8A67D-8B14-404A-8615-985E84B40530}">
      <dsp:nvSpPr>
        <dsp:cNvPr id="0" name=""/>
        <dsp:cNvSpPr/>
      </dsp:nvSpPr>
      <dsp:spPr>
        <a:xfrm>
          <a:off x="620639" y="899112"/>
          <a:ext cx="5254087" cy="1141383"/>
        </a:xfrm>
        <a:custGeom>
          <a:avLst/>
          <a:gdLst/>
          <a:ahLst/>
          <a:cxnLst/>
          <a:rect l="0" t="0" r="0" b="0"/>
          <a:pathLst>
            <a:path>
              <a:moveTo>
                <a:pt x="5254087" y="0"/>
              </a:moveTo>
              <a:lnTo>
                <a:pt x="5254087" y="1011117"/>
              </a:lnTo>
              <a:lnTo>
                <a:pt x="0" y="1011117"/>
              </a:lnTo>
              <a:lnTo>
                <a:pt x="0" y="1141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F6BBC-6281-4E86-8015-697CDF5659DA}">
      <dsp:nvSpPr>
        <dsp:cNvPr id="0" name=""/>
        <dsp:cNvSpPr/>
      </dsp:nvSpPr>
      <dsp:spPr>
        <a:xfrm>
          <a:off x="5254409" y="278795"/>
          <a:ext cx="1240634" cy="62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CAMHS Service Manager </a:t>
          </a:r>
        </a:p>
      </dsp:txBody>
      <dsp:txXfrm>
        <a:off x="5254409" y="278795"/>
        <a:ext cx="1240634" cy="620317"/>
      </dsp:txXfrm>
    </dsp:sp>
    <dsp:sp modelId="{2CBF3CAB-7956-4E6C-9450-D2327E63D309}">
      <dsp:nvSpPr>
        <dsp:cNvPr id="0" name=""/>
        <dsp:cNvSpPr/>
      </dsp:nvSpPr>
      <dsp:spPr>
        <a:xfrm>
          <a:off x="322" y="2040496"/>
          <a:ext cx="1240634" cy="620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Kamala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Nurse Unit </a:t>
          </a:r>
          <a:r>
            <a:rPr lang="en-AU" sz="1200" kern="1200" dirty="0" err="1"/>
            <a:t>Mgr</a:t>
          </a:r>
          <a:r>
            <a:rPr lang="en-AU" sz="1200" kern="1200" dirty="0"/>
            <a:t> </a:t>
          </a:r>
        </a:p>
      </dsp:txBody>
      <dsp:txXfrm>
        <a:off x="322" y="2040496"/>
        <a:ext cx="1240634" cy="620317"/>
      </dsp:txXfrm>
    </dsp:sp>
    <dsp:sp modelId="{703FCDD1-D06B-4466-9311-88C97F4F4E2E}">
      <dsp:nvSpPr>
        <dsp:cNvPr id="0" name=""/>
        <dsp:cNvSpPr/>
      </dsp:nvSpPr>
      <dsp:spPr>
        <a:xfrm>
          <a:off x="310481" y="2921346"/>
          <a:ext cx="1240634" cy="620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Kamala </a:t>
          </a:r>
        </a:p>
      </dsp:txBody>
      <dsp:txXfrm>
        <a:off x="310481" y="2921346"/>
        <a:ext cx="1240634" cy="620317"/>
      </dsp:txXfrm>
    </dsp:sp>
    <dsp:sp modelId="{7CC4925B-8370-4FF4-8DA4-29286D6A7690}">
      <dsp:nvSpPr>
        <dsp:cNvPr id="0" name=""/>
        <dsp:cNvSpPr/>
      </dsp:nvSpPr>
      <dsp:spPr>
        <a:xfrm>
          <a:off x="1501490" y="2040496"/>
          <a:ext cx="1240634" cy="620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CAMHS Community Team Manager </a:t>
          </a:r>
        </a:p>
      </dsp:txBody>
      <dsp:txXfrm>
        <a:off x="1501490" y="2040496"/>
        <a:ext cx="1240634" cy="620317"/>
      </dsp:txXfrm>
    </dsp:sp>
    <dsp:sp modelId="{88147F74-2163-490D-AC83-A7530643C861}">
      <dsp:nvSpPr>
        <dsp:cNvPr id="0" name=""/>
        <dsp:cNvSpPr/>
      </dsp:nvSpPr>
      <dsp:spPr>
        <a:xfrm>
          <a:off x="1811649" y="2921346"/>
          <a:ext cx="1240634" cy="620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CAMHS Clinicians </a:t>
          </a:r>
        </a:p>
      </dsp:txBody>
      <dsp:txXfrm>
        <a:off x="1811649" y="2921346"/>
        <a:ext cx="1240634" cy="620317"/>
      </dsp:txXfrm>
    </dsp:sp>
    <dsp:sp modelId="{9BC58EC2-EC65-4397-BC9F-361FFA80FC40}">
      <dsp:nvSpPr>
        <dsp:cNvPr id="0" name=""/>
        <dsp:cNvSpPr/>
      </dsp:nvSpPr>
      <dsp:spPr>
        <a:xfrm>
          <a:off x="1811649" y="3802197"/>
          <a:ext cx="1240634" cy="620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School Link Coordinators </a:t>
          </a:r>
        </a:p>
      </dsp:txBody>
      <dsp:txXfrm>
        <a:off x="1811649" y="3802197"/>
        <a:ext cx="1240634" cy="620317"/>
      </dsp:txXfrm>
    </dsp:sp>
    <dsp:sp modelId="{B9F916AC-DE0D-4D82-99A4-C89826397D4F}">
      <dsp:nvSpPr>
        <dsp:cNvPr id="0" name=""/>
        <dsp:cNvSpPr/>
      </dsp:nvSpPr>
      <dsp:spPr>
        <a:xfrm>
          <a:off x="3002658" y="2040496"/>
          <a:ext cx="1240634" cy="62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CAMHS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Project Manager *</a:t>
          </a:r>
        </a:p>
      </dsp:txBody>
      <dsp:txXfrm>
        <a:off x="3002658" y="2040496"/>
        <a:ext cx="1240634" cy="620317"/>
      </dsp:txXfrm>
    </dsp:sp>
    <dsp:sp modelId="{9F7CBE2F-DA6A-4170-B465-51DC1039C251}">
      <dsp:nvSpPr>
        <dsp:cNvPr id="0" name=""/>
        <dsp:cNvSpPr/>
      </dsp:nvSpPr>
      <dsp:spPr>
        <a:xfrm>
          <a:off x="4503825" y="2040496"/>
          <a:ext cx="1240634" cy="62031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Safeguards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Team  Leader </a:t>
          </a:r>
        </a:p>
      </dsp:txBody>
      <dsp:txXfrm>
        <a:off x="4503825" y="2040496"/>
        <a:ext cx="1240634" cy="620317"/>
      </dsp:txXfrm>
    </dsp:sp>
    <dsp:sp modelId="{E0525E7F-56A7-4220-93F2-FCD69AC5EE7D}">
      <dsp:nvSpPr>
        <dsp:cNvPr id="0" name=""/>
        <dsp:cNvSpPr/>
      </dsp:nvSpPr>
      <dsp:spPr>
        <a:xfrm>
          <a:off x="4813984" y="2921346"/>
          <a:ext cx="1240634" cy="62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Safeguards Team</a:t>
          </a:r>
        </a:p>
      </dsp:txBody>
      <dsp:txXfrm>
        <a:off x="4813984" y="2921346"/>
        <a:ext cx="1240634" cy="620317"/>
      </dsp:txXfrm>
    </dsp:sp>
    <dsp:sp modelId="{B71E4440-669F-4578-A355-AFFB05FA8B0A}">
      <dsp:nvSpPr>
        <dsp:cNvPr id="0" name=""/>
        <dsp:cNvSpPr/>
      </dsp:nvSpPr>
      <dsp:spPr>
        <a:xfrm>
          <a:off x="6004993" y="2040496"/>
          <a:ext cx="1240634" cy="62031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Got  It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Team Leader </a:t>
          </a:r>
        </a:p>
      </dsp:txBody>
      <dsp:txXfrm>
        <a:off x="6004993" y="2040496"/>
        <a:ext cx="1240634" cy="620317"/>
      </dsp:txXfrm>
    </dsp:sp>
    <dsp:sp modelId="{ED936C27-BCB3-46B2-80D2-90738DD4BA05}">
      <dsp:nvSpPr>
        <dsp:cNvPr id="0" name=""/>
        <dsp:cNvSpPr/>
      </dsp:nvSpPr>
      <dsp:spPr>
        <a:xfrm>
          <a:off x="6315152" y="2921346"/>
          <a:ext cx="1240634" cy="62031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Got It</a:t>
          </a:r>
        </a:p>
      </dsp:txBody>
      <dsp:txXfrm>
        <a:off x="6315152" y="2921346"/>
        <a:ext cx="1240634" cy="620317"/>
      </dsp:txXfrm>
    </dsp:sp>
    <dsp:sp modelId="{16BD713B-ACC1-4B10-AC7E-E0FA41AC2551}">
      <dsp:nvSpPr>
        <dsp:cNvPr id="0" name=""/>
        <dsp:cNvSpPr/>
      </dsp:nvSpPr>
      <dsp:spPr>
        <a:xfrm>
          <a:off x="7506161" y="2040496"/>
          <a:ext cx="1240634" cy="62031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WFT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Team Leader</a:t>
          </a:r>
        </a:p>
      </dsp:txBody>
      <dsp:txXfrm>
        <a:off x="7506161" y="2040496"/>
        <a:ext cx="1240634" cy="620317"/>
      </dsp:txXfrm>
    </dsp:sp>
    <dsp:sp modelId="{A4D50091-1D9D-4331-8589-9ABB7DD245E2}">
      <dsp:nvSpPr>
        <dsp:cNvPr id="0" name=""/>
        <dsp:cNvSpPr/>
      </dsp:nvSpPr>
      <dsp:spPr>
        <a:xfrm>
          <a:off x="7816319" y="2921346"/>
          <a:ext cx="1240634" cy="62031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WFT</a:t>
          </a:r>
        </a:p>
      </dsp:txBody>
      <dsp:txXfrm>
        <a:off x="7816319" y="2921346"/>
        <a:ext cx="1240634" cy="620317"/>
      </dsp:txXfrm>
    </dsp:sp>
    <dsp:sp modelId="{4B89F7B7-BA2B-46B5-9F5D-838DEEEF5F9A}">
      <dsp:nvSpPr>
        <dsp:cNvPr id="0" name=""/>
        <dsp:cNvSpPr/>
      </dsp:nvSpPr>
      <dsp:spPr>
        <a:xfrm>
          <a:off x="9007329" y="2040496"/>
          <a:ext cx="1240634" cy="62031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Youth Eating Disorders Service Team Leader</a:t>
          </a:r>
        </a:p>
      </dsp:txBody>
      <dsp:txXfrm>
        <a:off x="9007329" y="2040496"/>
        <a:ext cx="1240634" cy="620317"/>
      </dsp:txXfrm>
    </dsp:sp>
    <dsp:sp modelId="{78847EC7-2D06-4B35-B1C6-2F087725A971}">
      <dsp:nvSpPr>
        <dsp:cNvPr id="0" name=""/>
        <dsp:cNvSpPr/>
      </dsp:nvSpPr>
      <dsp:spPr>
        <a:xfrm>
          <a:off x="9317487" y="2921346"/>
          <a:ext cx="1240634" cy="62031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YED</a:t>
          </a:r>
        </a:p>
      </dsp:txBody>
      <dsp:txXfrm>
        <a:off x="9317487" y="2921346"/>
        <a:ext cx="1240634" cy="620317"/>
      </dsp:txXfrm>
    </dsp:sp>
    <dsp:sp modelId="{F1FB9925-B5BA-4BFD-B843-4932375CCAB6}">
      <dsp:nvSpPr>
        <dsp:cNvPr id="0" name=""/>
        <dsp:cNvSpPr/>
      </dsp:nvSpPr>
      <dsp:spPr>
        <a:xfrm>
          <a:off x="10508496" y="2040496"/>
          <a:ext cx="1240634" cy="62031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PIMHS CNC</a:t>
          </a:r>
        </a:p>
      </dsp:txBody>
      <dsp:txXfrm>
        <a:off x="10508496" y="2040496"/>
        <a:ext cx="1240634" cy="620317"/>
      </dsp:txXfrm>
    </dsp:sp>
    <dsp:sp modelId="{52520048-EF79-44DF-AACC-0D4DA5BBAAE6}">
      <dsp:nvSpPr>
        <dsp:cNvPr id="0" name=""/>
        <dsp:cNvSpPr/>
      </dsp:nvSpPr>
      <dsp:spPr>
        <a:xfrm>
          <a:off x="4503825" y="1159645"/>
          <a:ext cx="1240634" cy="62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Clinical Director </a:t>
          </a:r>
        </a:p>
      </dsp:txBody>
      <dsp:txXfrm>
        <a:off x="4503825" y="1159645"/>
        <a:ext cx="1240634" cy="620317"/>
      </dsp:txXfrm>
    </dsp:sp>
    <dsp:sp modelId="{6FF39223-945E-4433-93D8-F4357198F7AE}">
      <dsp:nvSpPr>
        <dsp:cNvPr id="0" name=""/>
        <dsp:cNvSpPr/>
      </dsp:nvSpPr>
      <dsp:spPr>
        <a:xfrm>
          <a:off x="6298341" y="1143350"/>
          <a:ext cx="1240634" cy="62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CAMHS Clinical Lead  </a:t>
          </a:r>
        </a:p>
      </dsp:txBody>
      <dsp:txXfrm>
        <a:off x="6298341" y="1143350"/>
        <a:ext cx="1240634" cy="62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8E12E-220F-4E89-83C2-2536212F8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BC3B8-F8FA-4FA1-9E5D-EC0A17511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35C95-AF0D-4AFE-8E95-ED61B968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AE27-027F-428B-B2E9-5B59835B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D444F-D20B-4EBA-AEE4-C75DCA75E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6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A8AEF-98FC-4402-BF49-C75A6E462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BDDFB-7049-4904-AB62-14129E064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BC642-7930-4FE1-BB6C-15837BF8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ACD81-17A3-4E61-B11E-57DDF9DC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6DB13-3D51-48C6-938C-164C7BF3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991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9B205D-2D7B-4F9C-8487-66C2A3CECC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EFB29-64DD-465D-AF7F-55EF54BBD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3838A-01C7-4E75-8F07-318C0539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FA345-8F6A-457E-97F2-8BAC660B9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5C0D9-763B-49DE-8334-26A2EC8B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808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DE4A-3B3D-416A-89C1-4469CF32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03661-B7EF-47FC-9A5C-CC1CAF07E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5FE0F-8223-460B-A703-4D8F9E07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AC5DF-9DC3-4BF1-BC9F-D0480E9A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1C295-5AD3-4A5F-A57F-6D7ACEA8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623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4F62D-06CC-40DF-A6C7-62577D90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4F533-32C3-419B-9FEC-B493D232C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9061-162B-4FC3-8523-582B3D84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F5AB6-8355-4E21-ABD4-FFC87AC1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4019C-646D-4FC2-B4E0-6F494EA98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275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0590-AAFD-459C-A198-BB7BB196C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8DAC-8359-4FA4-B4CF-CA76D2E32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D8D86-8C1C-4EF3-BCF9-230DBB0C2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8B2CB-81EC-484D-9DE7-669A57D1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5A573-C9D3-4BDD-AD4D-E1C3A665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87B86-ECB4-4522-9A83-8F9A79CD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792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BA78-E273-41E0-AE31-1C39BDAC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8543C-E5E3-4B9C-A353-1A936D0D3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068FB-AC84-48B5-8231-A6E786BD4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C24F3-D510-40FF-9A52-E7686B9A8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3A2FE-FA65-4B6E-AFBD-D01744574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BBF39A-622E-4A73-BEFB-DF9AAEFC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03AF7D-3B51-449E-993C-331A85CA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2ED99-57A4-44CF-AB58-72192FB9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332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8035-873B-45A8-AC90-7C157E8C9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827A02-CF99-4D89-BB50-D962726A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E0BDE-C9C6-43BB-8FDB-C892E23E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05768F-F980-47EA-B813-6C4CDCB9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706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159E2A-EC20-4DCE-9A0A-9D4FF4F7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C49D0-F9E8-454C-8C08-C668D32A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783C7-25DD-437F-BEC6-9009B8EA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45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A122-72DB-4A80-A62E-F8D4DB71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1BFFB-C0E6-416C-8988-CE033376E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D788B-0EC0-440B-AE35-B1AAD5195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340D5-D836-469E-A9DD-9E4B3BBF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E3F1B-A77A-47AA-806C-B351BD12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09B89-7A33-4E17-B423-CB9AD191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353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3B35-9B22-405B-AC9B-0012EF225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53CB4-B795-49DB-85B5-D70ACBDDB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ACDDA-A3EB-4B07-8D5D-2250F68A6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400AF-67B5-4240-A3D3-A85BB4158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A15FB-2DE5-4971-8C60-3F670309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89531-37B6-461A-9151-9C749614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94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B6A131-847D-4DB2-97AD-B0F0C4808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9CC83-78F1-4E6D-93CB-C1597B0E5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E7D19-70E5-4B29-87E0-BC70D1D9F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066B5-652B-4EC1-90F5-D7FE9E1343D7}" type="datetimeFigureOut">
              <a:rPr lang="en-AU" smtClean="0"/>
              <a:t>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7A3F4-6ABE-4682-B5C6-4CB822AC8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A3B80-382E-43B9-A4CD-F99138E72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668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1640AA-CA77-4431-8F00-7FEEE2C09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8491" y="167054"/>
            <a:ext cx="3023878" cy="8474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AF32DA-A881-41B9-AB2F-AE626AA1D628}"/>
              </a:ext>
            </a:extLst>
          </p:cNvPr>
          <p:cNvSpPr txBox="1"/>
          <p:nvPr/>
        </p:nvSpPr>
        <p:spPr>
          <a:xfrm>
            <a:off x="413238" y="368140"/>
            <a:ext cx="354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Proposed Child &amp; Adolescent Mental Health Service Stream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531F975-A2A6-4086-A9A6-520BFBDBD5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663474"/>
              </p:ext>
            </p:extLst>
          </p:nvPr>
        </p:nvGraphicFramePr>
        <p:xfrm>
          <a:off x="269632" y="775854"/>
          <a:ext cx="11749454" cy="4701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90D3FC5-857A-4086-8BAC-B6934A634A31}"/>
              </a:ext>
            </a:extLst>
          </p:cNvPr>
          <p:cNvSpPr txBox="1"/>
          <p:nvPr/>
        </p:nvSpPr>
        <p:spPr>
          <a:xfrm>
            <a:off x="10583879" y="6397527"/>
            <a:ext cx="1608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 February 2022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A9AA82-04C8-444B-B760-A6D0A35EC26B}"/>
              </a:ext>
            </a:extLst>
          </p:cNvPr>
          <p:cNvSpPr txBox="1"/>
          <p:nvPr/>
        </p:nvSpPr>
        <p:spPr>
          <a:xfrm>
            <a:off x="269631" y="5966640"/>
            <a:ext cx="44132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# YACS Clinicians to move into CAMHS Community structure at a future date to be confirmed </a:t>
            </a:r>
          </a:p>
        </p:txBody>
      </p:sp>
    </p:spTree>
    <p:extLst>
      <p:ext uri="{BB962C8B-B14F-4D97-AF65-F5344CB8AC3E}">
        <p14:creationId xmlns:p14="http://schemas.microsoft.com/office/powerpoint/2010/main" val="213855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77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Deidre Robinson (Northern NSW LHD)</dc:creator>
  <cp:lastModifiedBy>Deidre Robinson (Northern NSW LHD)</cp:lastModifiedBy>
  <cp:revision>39</cp:revision>
  <dcterms:created xsi:type="dcterms:W3CDTF">2021-01-04T21:40:02Z</dcterms:created>
  <dcterms:modified xsi:type="dcterms:W3CDTF">2022-02-08T05:00:56Z</dcterms:modified>
</cp:coreProperties>
</file>