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5"/>
    <p:sldMasterId id="2147483725" r:id="rId6"/>
  </p:sldMasterIdLst>
  <p:notesMasterIdLst>
    <p:notesMasterId r:id="rId17"/>
  </p:notesMasterIdLst>
  <p:handoutMasterIdLst>
    <p:handoutMasterId r:id="rId18"/>
  </p:handoutMasterIdLst>
  <p:sldIdLst>
    <p:sldId id="360" r:id="rId7"/>
    <p:sldId id="358" r:id="rId8"/>
    <p:sldId id="361" r:id="rId9"/>
    <p:sldId id="362" r:id="rId10"/>
    <p:sldId id="363" r:id="rId11"/>
    <p:sldId id="378" r:id="rId12"/>
    <p:sldId id="379" r:id="rId13"/>
    <p:sldId id="380" r:id="rId14"/>
    <p:sldId id="382" r:id="rId15"/>
    <p:sldId id="383" r:id="rId16"/>
  </p:sldIdLst>
  <p:sldSz cx="9144000" cy="6858000" type="screen4x3"/>
  <p:notesSz cx="9866313" cy="6735763"/>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74" userDrawn="1">
          <p15:clr>
            <a:srgbClr val="A4A3A4"/>
          </p15:clr>
        </p15:guide>
        <p15:guide id="4" orient="horz" pos="2115" userDrawn="1">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E00"/>
    <a:srgbClr val="FF7F2F"/>
    <a:srgbClr val="752F8A"/>
    <a:srgbClr val="78B143"/>
    <a:srgbClr val="001942"/>
    <a:srgbClr val="00122E"/>
    <a:srgbClr val="FFFFFF"/>
    <a:srgbClr val="001E50"/>
    <a:srgbClr val="1C3F94"/>
    <a:srgbClr val="0D75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8BA787-C49A-48DF-B694-F983C08921B5}" v="18" dt="2023-04-11T06:36:59.302"/>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3" autoAdjust="0"/>
    <p:restoredTop sz="94591" autoAdjust="0"/>
  </p:normalViewPr>
  <p:slideViewPr>
    <p:cSldViewPr snapToGrid="0" showGuides="1">
      <p:cViewPr varScale="1">
        <p:scale>
          <a:sx n="62" d="100"/>
          <a:sy n="62" d="100"/>
        </p:scale>
        <p:origin x="1560" y="56"/>
      </p:cViewPr>
      <p:guideLst>
        <p:guide orient="horz" pos="1774"/>
        <p:guide orient="horz" pos="2115"/>
        <p:guide pos="2880"/>
      </p:guideLst>
    </p:cSldViewPr>
  </p:slideViewPr>
  <p:outlineViewPr>
    <p:cViewPr>
      <p:scale>
        <a:sx n="33" d="100"/>
        <a:sy n="33" d="100"/>
      </p:scale>
      <p:origin x="0" y="-2852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ivanan Sakthivel (Northern Sydney LHD)" userId="42824f57-94da-4599-b6e9-64772faf4459" providerId="ADAL" clId="{B008ADBB-4075-4434-8DBE-97E14B1ED262}"/>
    <pc:docChg chg="undo custSel addSld delSld modSld sldOrd">
      <pc:chgData name="Mathivanan Sakthivel (Northern Sydney LHD)" userId="42824f57-94da-4599-b6e9-64772faf4459" providerId="ADAL" clId="{B008ADBB-4075-4434-8DBE-97E14B1ED262}" dt="2023-02-17T03:19:43.133" v="4019" actId="6549"/>
      <pc:docMkLst>
        <pc:docMk/>
      </pc:docMkLst>
      <pc:sldChg chg="modSp mod">
        <pc:chgData name="Mathivanan Sakthivel (Northern Sydney LHD)" userId="42824f57-94da-4599-b6e9-64772faf4459" providerId="ADAL" clId="{B008ADBB-4075-4434-8DBE-97E14B1ED262}" dt="2023-02-17T00:38:39.116" v="3068" actId="20577"/>
        <pc:sldMkLst>
          <pc:docMk/>
          <pc:sldMk cId="3788190425" sldId="358"/>
        </pc:sldMkLst>
        <pc:spChg chg="mod">
          <ac:chgData name="Mathivanan Sakthivel (Northern Sydney LHD)" userId="42824f57-94da-4599-b6e9-64772faf4459" providerId="ADAL" clId="{B008ADBB-4075-4434-8DBE-97E14B1ED262}" dt="2023-02-17T00:38:39.116" v="3068" actId="20577"/>
          <ac:spMkLst>
            <pc:docMk/>
            <pc:sldMk cId="3788190425" sldId="358"/>
            <ac:spMk id="3" creationId="{00000000-0000-0000-0000-000000000000}"/>
          </ac:spMkLst>
        </pc:spChg>
      </pc:sldChg>
      <pc:sldChg chg="modSp mod">
        <pc:chgData name="Mathivanan Sakthivel (Northern Sydney LHD)" userId="42824f57-94da-4599-b6e9-64772faf4459" providerId="ADAL" clId="{B008ADBB-4075-4434-8DBE-97E14B1ED262}" dt="2023-02-17T03:15:45.536" v="3960" actId="255"/>
        <pc:sldMkLst>
          <pc:docMk/>
          <pc:sldMk cId="3121254113" sldId="360"/>
        </pc:sldMkLst>
        <pc:spChg chg="mod">
          <ac:chgData name="Mathivanan Sakthivel (Northern Sydney LHD)" userId="42824f57-94da-4599-b6e9-64772faf4459" providerId="ADAL" clId="{B008ADBB-4075-4434-8DBE-97E14B1ED262}" dt="2023-02-17T03:15:45.536" v="3960" actId="255"/>
          <ac:spMkLst>
            <pc:docMk/>
            <pc:sldMk cId="3121254113" sldId="360"/>
            <ac:spMk id="2051" creationId="{00000000-0000-0000-0000-000000000000}"/>
          </ac:spMkLst>
        </pc:spChg>
      </pc:sldChg>
      <pc:sldChg chg="modSp mod">
        <pc:chgData name="Mathivanan Sakthivel (Northern Sydney LHD)" userId="42824f57-94da-4599-b6e9-64772faf4459" providerId="ADAL" clId="{B008ADBB-4075-4434-8DBE-97E14B1ED262}" dt="2023-02-17T03:16:25.240" v="3971" actId="20577"/>
        <pc:sldMkLst>
          <pc:docMk/>
          <pc:sldMk cId="2992683333" sldId="361"/>
        </pc:sldMkLst>
        <pc:spChg chg="mod">
          <ac:chgData name="Mathivanan Sakthivel (Northern Sydney LHD)" userId="42824f57-94da-4599-b6e9-64772faf4459" providerId="ADAL" clId="{B008ADBB-4075-4434-8DBE-97E14B1ED262}" dt="2023-02-15T00:25:41.206" v="12" actId="20577"/>
          <ac:spMkLst>
            <pc:docMk/>
            <pc:sldMk cId="2992683333" sldId="361"/>
            <ac:spMk id="2" creationId="{00000000-0000-0000-0000-000000000000}"/>
          </ac:spMkLst>
        </pc:spChg>
        <pc:spChg chg="mod">
          <ac:chgData name="Mathivanan Sakthivel (Northern Sydney LHD)" userId="42824f57-94da-4599-b6e9-64772faf4459" providerId="ADAL" clId="{B008ADBB-4075-4434-8DBE-97E14B1ED262}" dt="2023-02-17T03:16:25.240" v="3971" actId="20577"/>
          <ac:spMkLst>
            <pc:docMk/>
            <pc:sldMk cId="2992683333" sldId="361"/>
            <ac:spMk id="3" creationId="{00000000-0000-0000-0000-000000000000}"/>
          </ac:spMkLst>
        </pc:spChg>
      </pc:sldChg>
      <pc:sldChg chg="modSp mod">
        <pc:chgData name="Mathivanan Sakthivel (Northern Sydney LHD)" userId="42824f57-94da-4599-b6e9-64772faf4459" providerId="ADAL" clId="{B008ADBB-4075-4434-8DBE-97E14B1ED262}" dt="2023-02-17T03:16:34.836" v="3972" actId="255"/>
        <pc:sldMkLst>
          <pc:docMk/>
          <pc:sldMk cId="2166918977" sldId="362"/>
        </pc:sldMkLst>
        <pc:spChg chg="mod">
          <ac:chgData name="Mathivanan Sakthivel (Northern Sydney LHD)" userId="42824f57-94da-4599-b6e9-64772faf4459" providerId="ADAL" clId="{B008ADBB-4075-4434-8DBE-97E14B1ED262}" dt="2023-02-16T04:15:03.166" v="793" actId="20577"/>
          <ac:spMkLst>
            <pc:docMk/>
            <pc:sldMk cId="2166918977" sldId="362"/>
            <ac:spMk id="2" creationId="{00000000-0000-0000-0000-000000000000}"/>
          </ac:spMkLst>
        </pc:spChg>
        <pc:spChg chg="mod">
          <ac:chgData name="Mathivanan Sakthivel (Northern Sydney LHD)" userId="42824f57-94da-4599-b6e9-64772faf4459" providerId="ADAL" clId="{B008ADBB-4075-4434-8DBE-97E14B1ED262}" dt="2023-02-17T03:16:34.836" v="3972" actId="255"/>
          <ac:spMkLst>
            <pc:docMk/>
            <pc:sldMk cId="2166918977" sldId="362"/>
            <ac:spMk id="3" creationId="{00000000-0000-0000-0000-000000000000}"/>
          </ac:spMkLst>
        </pc:spChg>
      </pc:sldChg>
      <pc:sldChg chg="modSp mod">
        <pc:chgData name="Mathivanan Sakthivel (Northern Sydney LHD)" userId="42824f57-94da-4599-b6e9-64772faf4459" providerId="ADAL" clId="{B008ADBB-4075-4434-8DBE-97E14B1ED262}" dt="2023-02-17T03:18:30.794" v="4016" actId="6549"/>
        <pc:sldMkLst>
          <pc:docMk/>
          <pc:sldMk cId="1877557488" sldId="363"/>
        </pc:sldMkLst>
        <pc:spChg chg="mod">
          <ac:chgData name="Mathivanan Sakthivel (Northern Sydney LHD)" userId="42824f57-94da-4599-b6e9-64772faf4459" providerId="ADAL" clId="{B008ADBB-4075-4434-8DBE-97E14B1ED262}" dt="2023-02-16T06:01:26.883" v="1321" actId="20577"/>
          <ac:spMkLst>
            <pc:docMk/>
            <pc:sldMk cId="1877557488" sldId="363"/>
            <ac:spMk id="2" creationId="{00000000-0000-0000-0000-000000000000}"/>
          </ac:spMkLst>
        </pc:spChg>
        <pc:spChg chg="mod">
          <ac:chgData name="Mathivanan Sakthivel (Northern Sydney LHD)" userId="42824f57-94da-4599-b6e9-64772faf4459" providerId="ADAL" clId="{B008ADBB-4075-4434-8DBE-97E14B1ED262}" dt="2023-02-17T03:18:30.794" v="4016" actId="6549"/>
          <ac:spMkLst>
            <pc:docMk/>
            <pc:sldMk cId="1877557488" sldId="363"/>
            <ac:spMk id="3" creationId="{00000000-0000-0000-0000-000000000000}"/>
          </ac:spMkLst>
        </pc:spChg>
      </pc:sldChg>
      <pc:sldChg chg="addSp delSp modSp del mod">
        <pc:chgData name="Mathivanan Sakthivel (Northern Sydney LHD)" userId="42824f57-94da-4599-b6e9-64772faf4459" providerId="ADAL" clId="{B008ADBB-4075-4434-8DBE-97E14B1ED262}" dt="2023-02-17T00:33:57.417" v="2973" actId="47"/>
        <pc:sldMkLst>
          <pc:docMk/>
          <pc:sldMk cId="2865599708" sldId="364"/>
        </pc:sldMkLst>
        <pc:spChg chg="mod">
          <ac:chgData name="Mathivanan Sakthivel (Northern Sydney LHD)" userId="42824f57-94da-4599-b6e9-64772faf4459" providerId="ADAL" clId="{B008ADBB-4075-4434-8DBE-97E14B1ED262}" dt="2023-02-17T00:02:20.667" v="2071" actId="20577"/>
          <ac:spMkLst>
            <pc:docMk/>
            <pc:sldMk cId="2865599708" sldId="364"/>
            <ac:spMk id="2" creationId="{00000000-0000-0000-0000-000000000000}"/>
          </ac:spMkLst>
        </pc:spChg>
        <pc:spChg chg="mod">
          <ac:chgData name="Mathivanan Sakthivel (Northern Sydney LHD)" userId="42824f57-94da-4599-b6e9-64772faf4459" providerId="ADAL" clId="{B008ADBB-4075-4434-8DBE-97E14B1ED262}" dt="2023-02-17T00:26:46.081" v="2968" actId="20578"/>
          <ac:spMkLst>
            <pc:docMk/>
            <pc:sldMk cId="2865599708" sldId="364"/>
            <ac:spMk id="3" creationId="{00000000-0000-0000-0000-000000000000}"/>
          </ac:spMkLst>
        </pc:spChg>
        <pc:spChg chg="add del mod">
          <ac:chgData name="Mathivanan Sakthivel (Northern Sydney LHD)" userId="42824f57-94da-4599-b6e9-64772faf4459" providerId="ADAL" clId="{B008ADBB-4075-4434-8DBE-97E14B1ED262}" dt="2023-02-16T06:10:12.240" v="2014"/>
          <ac:spMkLst>
            <pc:docMk/>
            <pc:sldMk cId="2865599708" sldId="364"/>
            <ac:spMk id="10" creationId="{D0484A24-1303-47CC-B713-EEEFAD25584D}"/>
          </ac:spMkLst>
        </pc:spChg>
        <pc:spChg chg="add del mod">
          <ac:chgData name="Mathivanan Sakthivel (Northern Sydney LHD)" userId="42824f57-94da-4599-b6e9-64772faf4459" providerId="ADAL" clId="{B008ADBB-4075-4434-8DBE-97E14B1ED262}" dt="2023-02-16T06:10:20.086" v="2016"/>
          <ac:spMkLst>
            <pc:docMk/>
            <pc:sldMk cId="2865599708" sldId="364"/>
            <ac:spMk id="12" creationId="{5F3E7E8A-FF2A-498A-A176-49BA3B56B0F0}"/>
          </ac:spMkLst>
        </pc:spChg>
        <pc:graphicFrameChg chg="add del mod">
          <ac:chgData name="Mathivanan Sakthivel (Northern Sydney LHD)" userId="42824f57-94da-4599-b6e9-64772faf4459" providerId="ADAL" clId="{B008ADBB-4075-4434-8DBE-97E14B1ED262}" dt="2023-02-16T06:09:48.105" v="2011"/>
          <ac:graphicFrameMkLst>
            <pc:docMk/>
            <pc:sldMk cId="2865599708" sldId="364"/>
            <ac:graphicFrameMk id="6" creationId="{0C14D691-FCFA-448D-8CC3-6851444F7CD1}"/>
          </ac:graphicFrameMkLst>
        </pc:graphicFrameChg>
        <pc:graphicFrameChg chg="add del mod">
          <ac:chgData name="Mathivanan Sakthivel (Northern Sydney LHD)" userId="42824f57-94da-4599-b6e9-64772faf4459" providerId="ADAL" clId="{B008ADBB-4075-4434-8DBE-97E14B1ED262}" dt="2023-02-16T06:10:12.240" v="2014"/>
          <ac:graphicFrameMkLst>
            <pc:docMk/>
            <pc:sldMk cId="2865599708" sldId="364"/>
            <ac:graphicFrameMk id="7" creationId="{714FA388-04DC-4B19-A4D7-5458065C8A93}"/>
          </ac:graphicFrameMkLst>
        </pc:graphicFrameChg>
        <pc:graphicFrameChg chg="add del mod">
          <ac:chgData name="Mathivanan Sakthivel (Northern Sydney LHD)" userId="42824f57-94da-4599-b6e9-64772faf4459" providerId="ADAL" clId="{B008ADBB-4075-4434-8DBE-97E14B1ED262}" dt="2023-02-16T06:10:20.086" v="2016"/>
          <ac:graphicFrameMkLst>
            <pc:docMk/>
            <pc:sldMk cId="2865599708" sldId="364"/>
            <ac:graphicFrameMk id="11" creationId="{724C3500-E2EE-4CEC-A3BD-94C7665F40E4}"/>
          </ac:graphicFrameMkLst>
        </pc:graphicFrameChg>
        <pc:picChg chg="del">
          <ac:chgData name="Mathivanan Sakthivel (Northern Sydney LHD)" userId="42824f57-94da-4599-b6e9-64772faf4459" providerId="ADAL" clId="{B008ADBB-4075-4434-8DBE-97E14B1ED262}" dt="2023-02-16T06:09:50.630" v="2012" actId="478"/>
          <ac:picMkLst>
            <pc:docMk/>
            <pc:sldMk cId="2865599708" sldId="364"/>
            <ac:picMk id="8" creationId="{00000000-0000-0000-0000-000000000000}"/>
          </ac:picMkLst>
        </pc:picChg>
        <pc:picChg chg="add mod">
          <ac:chgData name="Mathivanan Sakthivel (Northern Sydney LHD)" userId="42824f57-94da-4599-b6e9-64772faf4459" providerId="ADAL" clId="{B008ADBB-4075-4434-8DBE-97E14B1ED262}" dt="2023-02-16T06:10:52.088" v="2018" actId="1076"/>
          <ac:picMkLst>
            <pc:docMk/>
            <pc:sldMk cId="2865599708" sldId="364"/>
            <ac:picMk id="14" creationId="{3755AFF1-F1B2-45BF-9BAF-F077EE8C80A2}"/>
          </ac:picMkLst>
        </pc:picChg>
      </pc:sldChg>
      <pc:sldChg chg="del">
        <pc:chgData name="Mathivanan Sakthivel (Northern Sydney LHD)" userId="42824f57-94da-4599-b6e9-64772faf4459" providerId="ADAL" clId="{B008ADBB-4075-4434-8DBE-97E14B1ED262}" dt="2023-02-17T00:34:01.268" v="2975" actId="47"/>
        <pc:sldMkLst>
          <pc:docMk/>
          <pc:sldMk cId="2536756839" sldId="365"/>
        </pc:sldMkLst>
      </pc:sldChg>
      <pc:sldChg chg="del">
        <pc:chgData name="Mathivanan Sakthivel (Northern Sydney LHD)" userId="42824f57-94da-4599-b6e9-64772faf4459" providerId="ADAL" clId="{B008ADBB-4075-4434-8DBE-97E14B1ED262}" dt="2023-02-17T00:34:02.303" v="2976" actId="47"/>
        <pc:sldMkLst>
          <pc:docMk/>
          <pc:sldMk cId="2900218045" sldId="366"/>
        </pc:sldMkLst>
      </pc:sldChg>
      <pc:sldChg chg="modSp mod">
        <pc:chgData name="Mathivanan Sakthivel (Northern Sydney LHD)" userId="42824f57-94da-4599-b6e9-64772faf4459" providerId="ADAL" clId="{B008ADBB-4075-4434-8DBE-97E14B1ED262}" dt="2023-02-17T03:14:15.752" v="3938" actId="20577"/>
        <pc:sldMkLst>
          <pc:docMk/>
          <pc:sldMk cId="914044727" sldId="367"/>
        </pc:sldMkLst>
        <pc:spChg chg="mod">
          <ac:chgData name="Mathivanan Sakthivel (Northern Sydney LHD)" userId="42824f57-94da-4599-b6e9-64772faf4459" providerId="ADAL" clId="{B008ADBB-4075-4434-8DBE-97E14B1ED262}" dt="2023-02-17T03:14:15.752" v="3938" actId="20577"/>
          <ac:spMkLst>
            <pc:docMk/>
            <pc:sldMk cId="914044727" sldId="367"/>
            <ac:spMk id="3" creationId="{00000000-0000-0000-0000-000000000000}"/>
          </ac:spMkLst>
        </pc:spChg>
      </pc:sldChg>
      <pc:sldChg chg="del">
        <pc:chgData name="Mathivanan Sakthivel (Northern Sydney LHD)" userId="42824f57-94da-4599-b6e9-64772faf4459" providerId="ADAL" clId="{B008ADBB-4075-4434-8DBE-97E14B1ED262}" dt="2023-02-17T00:27:34.074" v="2969" actId="47"/>
        <pc:sldMkLst>
          <pc:docMk/>
          <pc:sldMk cId="2062161616" sldId="368"/>
        </pc:sldMkLst>
      </pc:sldChg>
      <pc:sldChg chg="modSp add mod">
        <pc:chgData name="Mathivanan Sakthivel (Northern Sydney LHD)" userId="42824f57-94da-4599-b6e9-64772faf4459" providerId="ADAL" clId="{B008ADBB-4075-4434-8DBE-97E14B1ED262}" dt="2023-02-17T02:51:27.256" v="3182"/>
        <pc:sldMkLst>
          <pc:docMk/>
          <pc:sldMk cId="349119905" sldId="369"/>
        </pc:sldMkLst>
        <pc:spChg chg="mod">
          <ac:chgData name="Mathivanan Sakthivel (Northern Sydney LHD)" userId="42824f57-94da-4599-b6e9-64772faf4459" providerId="ADAL" clId="{B008ADBB-4075-4434-8DBE-97E14B1ED262}" dt="2023-02-17T02:51:27.256" v="3182"/>
          <ac:spMkLst>
            <pc:docMk/>
            <pc:sldMk cId="349119905" sldId="369"/>
            <ac:spMk id="12" creationId="{00000000-0000-0000-0000-000000000000}"/>
          </ac:spMkLst>
        </pc:spChg>
      </pc:sldChg>
      <pc:sldChg chg="del">
        <pc:chgData name="Mathivanan Sakthivel (Northern Sydney LHD)" userId="42824f57-94da-4599-b6e9-64772faf4459" providerId="ADAL" clId="{B008ADBB-4075-4434-8DBE-97E14B1ED262}" dt="2023-02-17T00:27:44.564" v="2970" actId="47"/>
        <pc:sldMkLst>
          <pc:docMk/>
          <pc:sldMk cId="2844434299" sldId="369"/>
        </pc:sldMkLst>
      </pc:sldChg>
      <pc:sldChg chg="delSp modSp add del mod ord">
        <pc:chgData name="Mathivanan Sakthivel (Northern Sydney LHD)" userId="42824f57-94da-4599-b6e9-64772faf4459" providerId="ADAL" clId="{B008ADBB-4075-4434-8DBE-97E14B1ED262}" dt="2023-02-17T00:33:59.393" v="2974" actId="47"/>
        <pc:sldMkLst>
          <pc:docMk/>
          <pc:sldMk cId="2322101154" sldId="370"/>
        </pc:sldMkLst>
        <pc:spChg chg="mod">
          <ac:chgData name="Mathivanan Sakthivel (Northern Sydney LHD)" userId="42824f57-94da-4599-b6e9-64772faf4459" providerId="ADAL" clId="{B008ADBB-4075-4434-8DBE-97E14B1ED262}" dt="2023-02-17T00:26:01.735" v="2963" actId="6549"/>
          <ac:spMkLst>
            <pc:docMk/>
            <pc:sldMk cId="2322101154" sldId="370"/>
            <ac:spMk id="3" creationId="{00000000-0000-0000-0000-000000000000}"/>
          </ac:spMkLst>
        </pc:spChg>
        <pc:picChg chg="del">
          <ac:chgData name="Mathivanan Sakthivel (Northern Sydney LHD)" userId="42824f57-94da-4599-b6e9-64772faf4459" providerId="ADAL" clId="{B008ADBB-4075-4434-8DBE-97E14B1ED262}" dt="2023-02-17T00:31:20.057" v="2971" actId="478"/>
          <ac:picMkLst>
            <pc:docMk/>
            <pc:sldMk cId="2322101154" sldId="370"/>
            <ac:picMk id="14" creationId="{3755AFF1-F1B2-45BF-9BAF-F077EE8C80A2}"/>
          </ac:picMkLst>
        </pc:picChg>
      </pc:sldChg>
      <pc:sldChg chg="modSp add mod">
        <pc:chgData name="Mathivanan Sakthivel (Northern Sydney LHD)" userId="42824f57-94da-4599-b6e9-64772faf4459" providerId="ADAL" clId="{B008ADBB-4075-4434-8DBE-97E14B1ED262}" dt="2023-02-17T03:18:41.175" v="4018" actId="1076"/>
        <pc:sldMkLst>
          <pc:docMk/>
          <pc:sldMk cId="3999134443" sldId="371"/>
        </pc:sldMkLst>
        <pc:graphicFrameChg chg="mod">
          <ac:chgData name="Mathivanan Sakthivel (Northern Sydney LHD)" userId="42824f57-94da-4599-b6e9-64772faf4459" providerId="ADAL" clId="{B008ADBB-4075-4434-8DBE-97E14B1ED262}" dt="2023-02-17T03:18:41.175" v="4018" actId="1076"/>
          <ac:graphicFrameMkLst>
            <pc:docMk/>
            <pc:sldMk cId="3999134443" sldId="371"/>
            <ac:graphicFrameMk id="9" creationId="{00000000-0000-0000-0000-000000000000}"/>
          </ac:graphicFrameMkLst>
        </pc:graphicFrameChg>
      </pc:sldChg>
      <pc:sldChg chg="modSp add mod">
        <pc:chgData name="Mathivanan Sakthivel (Northern Sydney LHD)" userId="42824f57-94da-4599-b6e9-64772faf4459" providerId="ADAL" clId="{B008ADBB-4075-4434-8DBE-97E14B1ED262}" dt="2023-02-17T02:00:00.554" v="3181"/>
        <pc:sldMkLst>
          <pc:docMk/>
          <pc:sldMk cId="3679358450" sldId="372"/>
        </pc:sldMkLst>
        <pc:spChg chg="mod">
          <ac:chgData name="Mathivanan Sakthivel (Northern Sydney LHD)" userId="42824f57-94da-4599-b6e9-64772faf4459" providerId="ADAL" clId="{B008ADBB-4075-4434-8DBE-97E14B1ED262}" dt="2023-02-17T01:58:02.289" v="3156" actId="14100"/>
          <ac:spMkLst>
            <pc:docMk/>
            <pc:sldMk cId="3679358450" sldId="372"/>
            <ac:spMk id="7" creationId="{00000000-0000-0000-0000-000000000000}"/>
          </ac:spMkLst>
        </pc:spChg>
        <pc:spChg chg="mod">
          <ac:chgData name="Mathivanan Sakthivel (Northern Sydney LHD)" userId="42824f57-94da-4599-b6e9-64772faf4459" providerId="ADAL" clId="{B008ADBB-4075-4434-8DBE-97E14B1ED262}" dt="2023-02-17T02:00:00.554" v="3181"/>
          <ac:spMkLst>
            <pc:docMk/>
            <pc:sldMk cId="3679358450" sldId="372"/>
            <ac:spMk id="9" creationId="{00000000-0000-0000-0000-000000000000}"/>
          </ac:spMkLst>
        </pc:spChg>
        <pc:spChg chg="mod">
          <ac:chgData name="Mathivanan Sakthivel (Northern Sydney LHD)" userId="42824f57-94da-4599-b6e9-64772faf4459" providerId="ADAL" clId="{B008ADBB-4075-4434-8DBE-97E14B1ED262}" dt="2023-02-17T01:58:21.707" v="3180" actId="6549"/>
          <ac:spMkLst>
            <pc:docMk/>
            <pc:sldMk cId="3679358450" sldId="372"/>
            <ac:spMk id="11" creationId="{00000000-0000-0000-0000-000000000000}"/>
          </ac:spMkLst>
        </pc:spChg>
      </pc:sldChg>
      <pc:sldChg chg="modSp add mod ord">
        <pc:chgData name="Mathivanan Sakthivel (Northern Sydney LHD)" userId="42824f57-94da-4599-b6e9-64772faf4459" providerId="ADAL" clId="{B008ADBB-4075-4434-8DBE-97E14B1ED262}" dt="2023-02-17T03:05:54.967" v="3524"/>
        <pc:sldMkLst>
          <pc:docMk/>
          <pc:sldMk cId="3806541226" sldId="373"/>
        </pc:sldMkLst>
        <pc:spChg chg="mod">
          <ac:chgData name="Mathivanan Sakthivel (Northern Sydney LHD)" userId="42824f57-94da-4599-b6e9-64772faf4459" providerId="ADAL" clId="{B008ADBB-4075-4434-8DBE-97E14B1ED262}" dt="2023-02-17T03:05:54.967" v="3524"/>
          <ac:spMkLst>
            <pc:docMk/>
            <pc:sldMk cId="3806541226" sldId="373"/>
            <ac:spMk id="9" creationId="{00000000-0000-0000-0000-000000000000}"/>
          </ac:spMkLst>
        </pc:spChg>
      </pc:sldChg>
      <pc:sldChg chg="modSp add mod ord">
        <pc:chgData name="Mathivanan Sakthivel (Northern Sydney LHD)" userId="42824f57-94da-4599-b6e9-64772faf4459" providerId="ADAL" clId="{B008ADBB-4075-4434-8DBE-97E14B1ED262}" dt="2023-02-17T03:19:43.133" v="4019" actId="6549"/>
        <pc:sldMkLst>
          <pc:docMk/>
          <pc:sldMk cId="789795756" sldId="374"/>
        </pc:sldMkLst>
        <pc:spChg chg="mod">
          <ac:chgData name="Mathivanan Sakthivel (Northern Sydney LHD)" userId="42824f57-94da-4599-b6e9-64772faf4459" providerId="ADAL" clId="{B008ADBB-4075-4434-8DBE-97E14B1ED262}" dt="2023-02-17T03:00:58.193" v="3520" actId="20577"/>
          <ac:spMkLst>
            <pc:docMk/>
            <pc:sldMk cId="789795756" sldId="374"/>
            <ac:spMk id="9" creationId="{00000000-0000-0000-0000-000000000000}"/>
          </ac:spMkLst>
        </pc:spChg>
        <pc:spChg chg="mod">
          <ac:chgData name="Mathivanan Sakthivel (Northern Sydney LHD)" userId="42824f57-94da-4599-b6e9-64772faf4459" providerId="ADAL" clId="{B008ADBB-4075-4434-8DBE-97E14B1ED262}" dt="2023-02-17T03:19:43.133" v="4019" actId="6549"/>
          <ac:spMkLst>
            <pc:docMk/>
            <pc:sldMk cId="789795756" sldId="374"/>
            <ac:spMk id="11" creationId="{00000000-0000-0000-0000-000000000000}"/>
          </ac:spMkLst>
        </pc:spChg>
      </pc:sldChg>
      <pc:sldChg chg="addSp delSp modSp add mod ord">
        <pc:chgData name="Mathivanan Sakthivel (Northern Sydney LHD)" userId="42824f57-94da-4599-b6e9-64772faf4459" providerId="ADAL" clId="{B008ADBB-4075-4434-8DBE-97E14B1ED262}" dt="2023-02-17T01:55:59.508" v="3118" actId="14100"/>
        <pc:sldMkLst>
          <pc:docMk/>
          <pc:sldMk cId="718053812" sldId="375"/>
        </pc:sldMkLst>
        <pc:spChg chg="mod">
          <ac:chgData name="Mathivanan Sakthivel (Northern Sydney LHD)" userId="42824f57-94da-4599-b6e9-64772faf4459" providerId="ADAL" clId="{B008ADBB-4075-4434-8DBE-97E14B1ED262}" dt="2023-02-17T01:55:57.806" v="3117" actId="14100"/>
          <ac:spMkLst>
            <pc:docMk/>
            <pc:sldMk cId="718053812" sldId="375"/>
            <ac:spMk id="7" creationId="{00000000-0000-0000-0000-000000000000}"/>
          </ac:spMkLst>
        </pc:spChg>
        <pc:spChg chg="mod">
          <ac:chgData name="Mathivanan Sakthivel (Northern Sydney LHD)" userId="42824f57-94da-4599-b6e9-64772faf4459" providerId="ADAL" clId="{B008ADBB-4075-4434-8DBE-97E14B1ED262}" dt="2023-02-17T01:55:51.823" v="3116" actId="6549"/>
          <ac:spMkLst>
            <pc:docMk/>
            <pc:sldMk cId="718053812" sldId="375"/>
            <ac:spMk id="9" creationId="{00000000-0000-0000-0000-000000000000}"/>
          </ac:spMkLst>
        </pc:spChg>
        <pc:spChg chg="mod">
          <ac:chgData name="Mathivanan Sakthivel (Northern Sydney LHD)" userId="42824f57-94da-4599-b6e9-64772faf4459" providerId="ADAL" clId="{B008ADBB-4075-4434-8DBE-97E14B1ED262}" dt="2023-02-17T01:55:59.508" v="3118" actId="14100"/>
          <ac:spMkLst>
            <pc:docMk/>
            <pc:sldMk cId="718053812" sldId="375"/>
            <ac:spMk id="11" creationId="{00000000-0000-0000-0000-000000000000}"/>
          </ac:spMkLst>
        </pc:spChg>
        <pc:spChg chg="add del">
          <ac:chgData name="Mathivanan Sakthivel (Northern Sydney LHD)" userId="42824f57-94da-4599-b6e9-64772faf4459" providerId="ADAL" clId="{B008ADBB-4075-4434-8DBE-97E14B1ED262}" dt="2023-02-17T01:55:40.526" v="3113" actId="22"/>
          <ac:spMkLst>
            <pc:docMk/>
            <pc:sldMk cId="718053812" sldId="375"/>
            <ac:spMk id="12" creationId="{5E67B822-E733-4268-AE32-D4FF1DF26E98}"/>
          </ac:spMkLst>
        </pc:spChg>
      </pc:sldChg>
      <pc:sldChg chg="modSp add mod ord">
        <pc:chgData name="Mathivanan Sakthivel (Northern Sydney LHD)" userId="42824f57-94da-4599-b6e9-64772faf4459" providerId="ADAL" clId="{B008ADBB-4075-4434-8DBE-97E14B1ED262}" dt="2023-02-17T02:55:43.775" v="3516" actId="2711"/>
        <pc:sldMkLst>
          <pc:docMk/>
          <pc:sldMk cId="939072211" sldId="376"/>
        </pc:sldMkLst>
        <pc:spChg chg="mod">
          <ac:chgData name="Mathivanan Sakthivel (Northern Sydney LHD)" userId="42824f57-94da-4599-b6e9-64772faf4459" providerId="ADAL" clId="{B008ADBB-4075-4434-8DBE-97E14B1ED262}" dt="2023-02-17T02:55:03.587" v="3511" actId="14100"/>
          <ac:spMkLst>
            <pc:docMk/>
            <pc:sldMk cId="939072211" sldId="376"/>
            <ac:spMk id="3" creationId="{00000000-0000-0000-0000-000000000000}"/>
          </ac:spMkLst>
        </pc:spChg>
        <pc:spChg chg="mod">
          <ac:chgData name="Mathivanan Sakthivel (Northern Sydney LHD)" userId="42824f57-94da-4599-b6e9-64772faf4459" providerId="ADAL" clId="{B008ADBB-4075-4434-8DBE-97E14B1ED262}" dt="2023-02-17T02:54:56.241" v="3509" actId="14100"/>
          <ac:spMkLst>
            <pc:docMk/>
            <pc:sldMk cId="939072211" sldId="376"/>
            <ac:spMk id="7" creationId="{00000000-0000-0000-0000-000000000000}"/>
          </ac:spMkLst>
        </pc:spChg>
        <pc:spChg chg="mod">
          <ac:chgData name="Mathivanan Sakthivel (Northern Sydney LHD)" userId="42824f57-94da-4599-b6e9-64772faf4459" providerId="ADAL" clId="{B008ADBB-4075-4434-8DBE-97E14B1ED262}" dt="2023-02-17T02:54:59.485" v="3510" actId="14100"/>
          <ac:spMkLst>
            <pc:docMk/>
            <pc:sldMk cId="939072211" sldId="376"/>
            <ac:spMk id="8" creationId="{00000000-0000-0000-0000-000000000000}"/>
          </ac:spMkLst>
        </pc:spChg>
        <pc:spChg chg="mod">
          <ac:chgData name="Mathivanan Sakthivel (Northern Sydney LHD)" userId="42824f57-94da-4599-b6e9-64772faf4459" providerId="ADAL" clId="{B008ADBB-4075-4434-8DBE-97E14B1ED262}" dt="2023-02-17T02:55:43.775" v="3516" actId="2711"/>
          <ac:spMkLst>
            <pc:docMk/>
            <pc:sldMk cId="939072211" sldId="376"/>
            <ac:spMk id="9" creationId="{00000000-0000-0000-0000-000000000000}"/>
          </ac:spMkLst>
        </pc:spChg>
        <pc:spChg chg="mod">
          <ac:chgData name="Mathivanan Sakthivel (Northern Sydney LHD)" userId="42824f57-94da-4599-b6e9-64772faf4459" providerId="ADAL" clId="{B008ADBB-4075-4434-8DBE-97E14B1ED262}" dt="2023-02-17T02:54:48.531" v="3507" actId="14100"/>
          <ac:spMkLst>
            <pc:docMk/>
            <pc:sldMk cId="939072211" sldId="376"/>
            <ac:spMk id="10" creationId="{00000000-0000-0000-0000-000000000000}"/>
          </ac:spMkLst>
        </pc:spChg>
        <pc:spChg chg="mod">
          <ac:chgData name="Mathivanan Sakthivel (Northern Sydney LHD)" userId="42824f57-94da-4599-b6e9-64772faf4459" providerId="ADAL" clId="{B008ADBB-4075-4434-8DBE-97E14B1ED262}" dt="2023-02-17T02:54:51.975" v="3508" actId="14100"/>
          <ac:spMkLst>
            <pc:docMk/>
            <pc:sldMk cId="939072211" sldId="376"/>
            <ac:spMk id="11" creationId="{00000000-0000-0000-0000-000000000000}"/>
          </ac:spMkLst>
        </pc:spChg>
      </pc:sldChg>
      <pc:sldChg chg="modSp add mod">
        <pc:chgData name="Mathivanan Sakthivel (Northern Sydney LHD)" userId="42824f57-94da-4599-b6e9-64772faf4459" providerId="ADAL" clId="{B008ADBB-4075-4434-8DBE-97E14B1ED262}" dt="2023-02-17T01:25:58.749" v="3098" actId="14100"/>
        <pc:sldMkLst>
          <pc:docMk/>
          <pc:sldMk cId="2436437303" sldId="377"/>
        </pc:sldMkLst>
        <pc:spChg chg="mod">
          <ac:chgData name="Mathivanan Sakthivel (Northern Sydney LHD)" userId="42824f57-94da-4599-b6e9-64772faf4459" providerId="ADAL" clId="{B008ADBB-4075-4434-8DBE-97E14B1ED262}" dt="2023-02-17T01:25:55.109" v="3097" actId="14100"/>
          <ac:spMkLst>
            <pc:docMk/>
            <pc:sldMk cId="2436437303" sldId="377"/>
            <ac:spMk id="3" creationId="{00000000-0000-0000-0000-000000000000}"/>
          </ac:spMkLst>
        </pc:spChg>
        <pc:spChg chg="mod">
          <ac:chgData name="Mathivanan Sakthivel (Northern Sydney LHD)" userId="42824f57-94da-4599-b6e9-64772faf4459" providerId="ADAL" clId="{B008ADBB-4075-4434-8DBE-97E14B1ED262}" dt="2023-02-17T01:24:51.933" v="3075" actId="14100"/>
          <ac:spMkLst>
            <pc:docMk/>
            <pc:sldMk cId="2436437303" sldId="377"/>
            <ac:spMk id="7" creationId="{00000000-0000-0000-0000-000000000000}"/>
          </ac:spMkLst>
        </pc:spChg>
        <pc:spChg chg="mod">
          <ac:chgData name="Mathivanan Sakthivel (Northern Sydney LHD)" userId="42824f57-94da-4599-b6e9-64772faf4459" providerId="ADAL" clId="{B008ADBB-4075-4434-8DBE-97E14B1ED262}" dt="2023-02-17T01:25:58.749" v="3098" actId="14100"/>
          <ac:spMkLst>
            <pc:docMk/>
            <pc:sldMk cId="2436437303" sldId="377"/>
            <ac:spMk id="8" creationId="{00000000-0000-0000-0000-000000000000}"/>
          </ac:spMkLst>
        </pc:spChg>
        <pc:spChg chg="mod">
          <ac:chgData name="Mathivanan Sakthivel (Northern Sydney LHD)" userId="42824f57-94da-4599-b6e9-64772faf4459" providerId="ADAL" clId="{B008ADBB-4075-4434-8DBE-97E14B1ED262}" dt="2023-02-17T01:25:31.796" v="3095" actId="14100"/>
          <ac:spMkLst>
            <pc:docMk/>
            <pc:sldMk cId="2436437303" sldId="377"/>
            <ac:spMk id="9" creationId="{00000000-0000-0000-0000-000000000000}"/>
          </ac:spMkLst>
        </pc:spChg>
        <pc:spChg chg="mod">
          <ac:chgData name="Mathivanan Sakthivel (Northern Sydney LHD)" userId="42824f57-94da-4599-b6e9-64772faf4459" providerId="ADAL" clId="{B008ADBB-4075-4434-8DBE-97E14B1ED262}" dt="2023-02-17T01:25:38.773" v="3096" actId="14100"/>
          <ac:spMkLst>
            <pc:docMk/>
            <pc:sldMk cId="2436437303" sldId="377"/>
            <ac:spMk id="10" creationId="{00000000-0000-0000-0000-000000000000}"/>
          </ac:spMkLst>
        </pc:spChg>
        <pc:spChg chg="mod">
          <ac:chgData name="Mathivanan Sakthivel (Northern Sydney LHD)" userId="42824f57-94da-4599-b6e9-64772faf4459" providerId="ADAL" clId="{B008ADBB-4075-4434-8DBE-97E14B1ED262}" dt="2023-02-17T01:25:00.821" v="3078" actId="14100"/>
          <ac:spMkLst>
            <pc:docMk/>
            <pc:sldMk cId="2436437303" sldId="377"/>
            <ac:spMk id="11" creationId="{00000000-0000-0000-0000-000000000000}"/>
          </ac:spMkLst>
        </pc:spChg>
      </pc:sldChg>
    </pc:docChg>
  </pc:docChgLst>
  <pc:docChgLst>
    <pc:chgData name="Mathivanan Sakthivel (Northern Sydney LHD)" userId="42824f57-94da-4599-b6e9-64772faf4459" providerId="ADAL" clId="{5C8BA787-C49A-48DF-B694-F983C08921B5}"/>
    <pc:docChg chg="undo custSel addSld delSld modSld sldOrd">
      <pc:chgData name="Mathivanan Sakthivel (Northern Sydney LHD)" userId="42824f57-94da-4599-b6e9-64772faf4459" providerId="ADAL" clId="{5C8BA787-C49A-48DF-B694-F983C08921B5}" dt="2023-04-11T06:49:08.030" v="4822" actId="5793"/>
      <pc:docMkLst>
        <pc:docMk/>
      </pc:docMkLst>
      <pc:sldChg chg="modSp mod">
        <pc:chgData name="Mathivanan Sakthivel (Northern Sydney LHD)" userId="42824f57-94da-4599-b6e9-64772faf4459" providerId="ADAL" clId="{5C8BA787-C49A-48DF-B694-F983C08921B5}" dt="2023-04-11T03:01:28.424" v="583" actId="20577"/>
        <pc:sldMkLst>
          <pc:docMk/>
          <pc:sldMk cId="3788190425" sldId="358"/>
        </pc:sldMkLst>
        <pc:spChg chg="mod">
          <ac:chgData name="Mathivanan Sakthivel (Northern Sydney LHD)" userId="42824f57-94da-4599-b6e9-64772faf4459" providerId="ADAL" clId="{5C8BA787-C49A-48DF-B694-F983C08921B5}" dt="2023-04-11T03:01:28.424" v="583" actId="20577"/>
          <ac:spMkLst>
            <pc:docMk/>
            <pc:sldMk cId="3788190425" sldId="358"/>
            <ac:spMk id="3" creationId="{00000000-0000-0000-0000-000000000000}"/>
          </ac:spMkLst>
        </pc:spChg>
      </pc:sldChg>
      <pc:sldChg chg="modSp mod">
        <pc:chgData name="Mathivanan Sakthivel (Northern Sydney LHD)" userId="42824f57-94da-4599-b6e9-64772faf4459" providerId="ADAL" clId="{5C8BA787-C49A-48DF-B694-F983C08921B5}" dt="2023-04-11T06:49:08.030" v="4822" actId="5793"/>
        <pc:sldMkLst>
          <pc:docMk/>
          <pc:sldMk cId="3121254113" sldId="360"/>
        </pc:sldMkLst>
        <pc:spChg chg="mod">
          <ac:chgData name="Mathivanan Sakthivel (Northern Sydney LHD)" userId="42824f57-94da-4599-b6e9-64772faf4459" providerId="ADAL" clId="{5C8BA787-C49A-48DF-B694-F983C08921B5}" dt="2023-04-11T06:49:08.030" v="4822" actId="5793"/>
          <ac:spMkLst>
            <pc:docMk/>
            <pc:sldMk cId="3121254113" sldId="360"/>
            <ac:spMk id="2051" creationId="{00000000-0000-0000-0000-000000000000}"/>
          </ac:spMkLst>
        </pc:spChg>
      </pc:sldChg>
      <pc:sldChg chg="modSp mod">
        <pc:chgData name="Mathivanan Sakthivel (Northern Sydney LHD)" userId="42824f57-94da-4599-b6e9-64772faf4459" providerId="ADAL" clId="{5C8BA787-C49A-48DF-B694-F983C08921B5}" dt="2023-04-11T06:34:06.166" v="4431" actId="20577"/>
        <pc:sldMkLst>
          <pc:docMk/>
          <pc:sldMk cId="2992683333" sldId="361"/>
        </pc:sldMkLst>
        <pc:spChg chg="mod">
          <ac:chgData name="Mathivanan Sakthivel (Northern Sydney LHD)" userId="42824f57-94da-4599-b6e9-64772faf4459" providerId="ADAL" clId="{5C8BA787-C49A-48DF-B694-F983C08921B5}" dt="2023-04-10T23:29:29.292" v="422" actId="20577"/>
          <ac:spMkLst>
            <pc:docMk/>
            <pc:sldMk cId="2992683333" sldId="361"/>
            <ac:spMk id="2" creationId="{00000000-0000-0000-0000-000000000000}"/>
          </ac:spMkLst>
        </pc:spChg>
        <pc:spChg chg="mod">
          <ac:chgData name="Mathivanan Sakthivel (Northern Sydney LHD)" userId="42824f57-94da-4599-b6e9-64772faf4459" providerId="ADAL" clId="{5C8BA787-C49A-48DF-B694-F983C08921B5}" dt="2023-04-11T06:34:06.166" v="4431" actId="20577"/>
          <ac:spMkLst>
            <pc:docMk/>
            <pc:sldMk cId="2992683333" sldId="361"/>
            <ac:spMk id="3" creationId="{00000000-0000-0000-0000-000000000000}"/>
          </ac:spMkLst>
        </pc:spChg>
      </pc:sldChg>
      <pc:sldChg chg="addSp delSp modSp mod">
        <pc:chgData name="Mathivanan Sakthivel (Northern Sydney LHD)" userId="42824f57-94da-4599-b6e9-64772faf4459" providerId="ADAL" clId="{5C8BA787-C49A-48DF-B694-F983C08921B5}" dt="2023-04-11T06:34:32.717" v="4441" actId="20577"/>
        <pc:sldMkLst>
          <pc:docMk/>
          <pc:sldMk cId="2166918977" sldId="362"/>
        </pc:sldMkLst>
        <pc:spChg chg="mod">
          <ac:chgData name="Mathivanan Sakthivel (Northern Sydney LHD)" userId="42824f57-94da-4599-b6e9-64772faf4459" providerId="ADAL" clId="{5C8BA787-C49A-48DF-B694-F983C08921B5}" dt="2023-04-11T04:15:27.348" v="629" actId="20577"/>
          <ac:spMkLst>
            <pc:docMk/>
            <pc:sldMk cId="2166918977" sldId="362"/>
            <ac:spMk id="2" creationId="{00000000-0000-0000-0000-000000000000}"/>
          </ac:spMkLst>
        </pc:spChg>
        <pc:spChg chg="del">
          <ac:chgData name="Mathivanan Sakthivel (Northern Sydney LHD)" userId="42824f57-94da-4599-b6e9-64772faf4459" providerId="ADAL" clId="{5C8BA787-C49A-48DF-B694-F983C08921B5}" dt="2023-04-11T04:15:39.571" v="630" actId="478"/>
          <ac:spMkLst>
            <pc:docMk/>
            <pc:sldMk cId="2166918977" sldId="362"/>
            <ac:spMk id="3" creationId="{00000000-0000-0000-0000-000000000000}"/>
          </ac:spMkLst>
        </pc:spChg>
        <pc:spChg chg="add del mod">
          <ac:chgData name="Mathivanan Sakthivel (Northern Sydney LHD)" userId="42824f57-94da-4599-b6e9-64772faf4459" providerId="ADAL" clId="{5C8BA787-C49A-48DF-B694-F983C08921B5}" dt="2023-04-11T04:15:46.551" v="632" actId="21"/>
          <ac:spMkLst>
            <pc:docMk/>
            <pc:sldMk cId="2166918977" sldId="362"/>
            <ac:spMk id="7" creationId="{0371E6DA-42E0-8730-895D-3635A79885C0}"/>
          </ac:spMkLst>
        </pc:spChg>
        <pc:spChg chg="add mod">
          <ac:chgData name="Mathivanan Sakthivel (Northern Sydney LHD)" userId="42824f57-94da-4599-b6e9-64772faf4459" providerId="ADAL" clId="{5C8BA787-C49A-48DF-B694-F983C08921B5}" dt="2023-04-11T06:34:32.717" v="4441" actId="20577"/>
          <ac:spMkLst>
            <pc:docMk/>
            <pc:sldMk cId="2166918977" sldId="362"/>
            <ac:spMk id="8" creationId="{926F6462-65D1-7358-9907-90D088D345B4}"/>
          </ac:spMkLst>
        </pc:spChg>
      </pc:sldChg>
      <pc:sldChg chg="addSp delSp modSp mod">
        <pc:chgData name="Mathivanan Sakthivel (Northern Sydney LHD)" userId="42824f57-94da-4599-b6e9-64772faf4459" providerId="ADAL" clId="{5C8BA787-C49A-48DF-B694-F983C08921B5}" dt="2023-04-11T06:45:42.634" v="4743" actId="6549"/>
        <pc:sldMkLst>
          <pc:docMk/>
          <pc:sldMk cId="1877557488" sldId="363"/>
        </pc:sldMkLst>
        <pc:spChg chg="mod">
          <ac:chgData name="Mathivanan Sakthivel (Northern Sydney LHD)" userId="42824f57-94da-4599-b6e9-64772faf4459" providerId="ADAL" clId="{5C8BA787-C49A-48DF-B694-F983C08921B5}" dt="2023-04-11T04:33:59.982" v="1253" actId="20577"/>
          <ac:spMkLst>
            <pc:docMk/>
            <pc:sldMk cId="1877557488" sldId="363"/>
            <ac:spMk id="2" creationId="{00000000-0000-0000-0000-000000000000}"/>
          </ac:spMkLst>
        </pc:spChg>
        <pc:spChg chg="del">
          <ac:chgData name="Mathivanan Sakthivel (Northern Sydney LHD)" userId="42824f57-94da-4599-b6e9-64772faf4459" providerId="ADAL" clId="{5C8BA787-C49A-48DF-B694-F983C08921B5}" dt="2023-04-11T04:34:04.672" v="1254" actId="478"/>
          <ac:spMkLst>
            <pc:docMk/>
            <pc:sldMk cId="1877557488" sldId="363"/>
            <ac:spMk id="3" creationId="{00000000-0000-0000-0000-000000000000}"/>
          </ac:spMkLst>
        </pc:spChg>
        <pc:spChg chg="add del mod">
          <ac:chgData name="Mathivanan Sakthivel (Northern Sydney LHD)" userId="42824f57-94da-4599-b6e9-64772faf4459" providerId="ADAL" clId="{5C8BA787-C49A-48DF-B694-F983C08921B5}" dt="2023-04-11T04:34:11.926" v="1255"/>
          <ac:spMkLst>
            <pc:docMk/>
            <pc:sldMk cId="1877557488" sldId="363"/>
            <ac:spMk id="7" creationId="{F140E3E2-F73C-2A30-8062-F5F058A9A64D}"/>
          </ac:spMkLst>
        </pc:spChg>
        <pc:spChg chg="add mod">
          <ac:chgData name="Mathivanan Sakthivel (Northern Sydney LHD)" userId="42824f57-94da-4599-b6e9-64772faf4459" providerId="ADAL" clId="{5C8BA787-C49A-48DF-B694-F983C08921B5}" dt="2023-04-11T06:45:42.634" v="4743" actId="6549"/>
          <ac:spMkLst>
            <pc:docMk/>
            <pc:sldMk cId="1877557488" sldId="363"/>
            <ac:spMk id="8" creationId="{B8926958-5379-03FE-4455-132137F839CF}"/>
          </ac:spMkLst>
        </pc:spChg>
      </pc:sldChg>
      <pc:sldChg chg="del">
        <pc:chgData name="Mathivanan Sakthivel (Northern Sydney LHD)" userId="42824f57-94da-4599-b6e9-64772faf4459" providerId="ADAL" clId="{5C8BA787-C49A-48DF-B694-F983C08921B5}" dt="2023-04-11T06:33:15.331" v="4422" actId="47"/>
        <pc:sldMkLst>
          <pc:docMk/>
          <pc:sldMk cId="914044727" sldId="367"/>
        </pc:sldMkLst>
      </pc:sldChg>
      <pc:sldChg chg="del">
        <pc:chgData name="Mathivanan Sakthivel (Northern Sydney LHD)" userId="42824f57-94da-4599-b6e9-64772faf4459" providerId="ADAL" clId="{5C8BA787-C49A-48DF-B694-F983C08921B5}" dt="2023-04-11T06:33:19.859" v="4429" actId="47"/>
        <pc:sldMkLst>
          <pc:docMk/>
          <pc:sldMk cId="349119905" sldId="369"/>
        </pc:sldMkLst>
      </pc:sldChg>
      <pc:sldChg chg="del">
        <pc:chgData name="Mathivanan Sakthivel (Northern Sydney LHD)" userId="42824f57-94da-4599-b6e9-64772faf4459" providerId="ADAL" clId="{5C8BA787-C49A-48DF-B694-F983C08921B5}" dt="2023-04-11T06:33:11.015" v="4421" actId="47"/>
        <pc:sldMkLst>
          <pc:docMk/>
          <pc:sldMk cId="3999134443" sldId="371"/>
        </pc:sldMkLst>
      </pc:sldChg>
      <pc:sldChg chg="del">
        <pc:chgData name="Mathivanan Sakthivel (Northern Sydney LHD)" userId="42824f57-94da-4599-b6e9-64772faf4459" providerId="ADAL" clId="{5C8BA787-C49A-48DF-B694-F983C08921B5}" dt="2023-04-11T06:33:15.990" v="4424" actId="47"/>
        <pc:sldMkLst>
          <pc:docMk/>
          <pc:sldMk cId="3679358450" sldId="372"/>
        </pc:sldMkLst>
      </pc:sldChg>
      <pc:sldChg chg="del">
        <pc:chgData name="Mathivanan Sakthivel (Northern Sydney LHD)" userId="42824f57-94da-4599-b6e9-64772faf4459" providerId="ADAL" clId="{5C8BA787-C49A-48DF-B694-F983C08921B5}" dt="2023-04-11T06:33:16.715" v="4426" actId="47"/>
        <pc:sldMkLst>
          <pc:docMk/>
          <pc:sldMk cId="3806541226" sldId="373"/>
        </pc:sldMkLst>
      </pc:sldChg>
      <pc:sldChg chg="del">
        <pc:chgData name="Mathivanan Sakthivel (Northern Sydney LHD)" userId="42824f57-94da-4599-b6e9-64772faf4459" providerId="ADAL" clId="{5C8BA787-C49A-48DF-B694-F983C08921B5}" dt="2023-04-11T06:33:16.953" v="4427" actId="47"/>
        <pc:sldMkLst>
          <pc:docMk/>
          <pc:sldMk cId="789795756" sldId="374"/>
        </pc:sldMkLst>
      </pc:sldChg>
      <pc:sldChg chg="del">
        <pc:chgData name="Mathivanan Sakthivel (Northern Sydney LHD)" userId="42824f57-94da-4599-b6e9-64772faf4459" providerId="ADAL" clId="{5C8BA787-C49A-48DF-B694-F983C08921B5}" dt="2023-04-11T06:33:16.244" v="4425" actId="47"/>
        <pc:sldMkLst>
          <pc:docMk/>
          <pc:sldMk cId="718053812" sldId="375"/>
        </pc:sldMkLst>
      </pc:sldChg>
      <pc:sldChg chg="del">
        <pc:chgData name="Mathivanan Sakthivel (Northern Sydney LHD)" userId="42824f57-94da-4599-b6e9-64772faf4459" providerId="ADAL" clId="{5C8BA787-C49A-48DF-B694-F983C08921B5}" dt="2023-04-11T06:33:17.949" v="4428" actId="47"/>
        <pc:sldMkLst>
          <pc:docMk/>
          <pc:sldMk cId="939072211" sldId="376"/>
        </pc:sldMkLst>
      </pc:sldChg>
      <pc:sldChg chg="del">
        <pc:chgData name="Mathivanan Sakthivel (Northern Sydney LHD)" userId="42824f57-94da-4599-b6e9-64772faf4459" providerId="ADAL" clId="{5C8BA787-C49A-48DF-B694-F983C08921B5}" dt="2023-04-11T06:33:15.713" v="4423" actId="47"/>
        <pc:sldMkLst>
          <pc:docMk/>
          <pc:sldMk cId="2436437303" sldId="377"/>
        </pc:sldMkLst>
      </pc:sldChg>
      <pc:sldChg chg="addSp modSp add mod">
        <pc:chgData name="Mathivanan Sakthivel (Northern Sydney LHD)" userId="42824f57-94da-4599-b6e9-64772faf4459" providerId="ADAL" clId="{5C8BA787-C49A-48DF-B694-F983C08921B5}" dt="2023-04-11T06:46:16.965" v="4767" actId="20577"/>
        <pc:sldMkLst>
          <pc:docMk/>
          <pc:sldMk cId="1356860149" sldId="378"/>
        </pc:sldMkLst>
        <pc:spChg chg="mod">
          <ac:chgData name="Mathivanan Sakthivel (Northern Sydney LHD)" userId="42824f57-94da-4599-b6e9-64772faf4459" providerId="ADAL" clId="{5C8BA787-C49A-48DF-B694-F983C08921B5}" dt="2023-04-11T06:46:16.965" v="4767" actId="20577"/>
          <ac:spMkLst>
            <pc:docMk/>
            <pc:sldMk cId="1356860149" sldId="378"/>
            <ac:spMk id="8" creationId="{B8926958-5379-03FE-4455-132137F839CF}"/>
          </ac:spMkLst>
        </pc:spChg>
        <pc:graphicFrameChg chg="add mod">
          <ac:chgData name="Mathivanan Sakthivel (Northern Sydney LHD)" userId="42824f57-94da-4599-b6e9-64772faf4459" providerId="ADAL" clId="{5C8BA787-C49A-48DF-B694-F983C08921B5}" dt="2023-04-11T06:35:48.541" v="4522" actId="14100"/>
          <ac:graphicFrameMkLst>
            <pc:docMk/>
            <pc:sldMk cId="1356860149" sldId="378"/>
            <ac:graphicFrameMk id="3" creationId="{7CC7157C-37D1-83AF-7FF7-E5879619939A}"/>
          </ac:graphicFrameMkLst>
        </pc:graphicFrameChg>
      </pc:sldChg>
      <pc:sldChg chg="modSp add mod ord">
        <pc:chgData name="Mathivanan Sakthivel (Northern Sydney LHD)" userId="42824f57-94da-4599-b6e9-64772faf4459" providerId="ADAL" clId="{5C8BA787-C49A-48DF-B694-F983C08921B5}" dt="2023-04-11T06:39:41.304" v="4620" actId="20577"/>
        <pc:sldMkLst>
          <pc:docMk/>
          <pc:sldMk cId="2517599470" sldId="379"/>
        </pc:sldMkLst>
        <pc:spChg chg="mod">
          <ac:chgData name="Mathivanan Sakthivel (Northern Sydney LHD)" userId="42824f57-94da-4599-b6e9-64772faf4459" providerId="ADAL" clId="{5C8BA787-C49A-48DF-B694-F983C08921B5}" dt="2023-04-11T06:11:58.312" v="2199" actId="20577"/>
          <ac:spMkLst>
            <pc:docMk/>
            <pc:sldMk cId="2517599470" sldId="379"/>
            <ac:spMk id="2" creationId="{00000000-0000-0000-0000-000000000000}"/>
          </ac:spMkLst>
        </pc:spChg>
        <pc:spChg chg="mod">
          <ac:chgData name="Mathivanan Sakthivel (Northern Sydney LHD)" userId="42824f57-94da-4599-b6e9-64772faf4459" providerId="ADAL" clId="{5C8BA787-C49A-48DF-B694-F983C08921B5}" dt="2023-04-11T06:39:41.304" v="4620" actId="20577"/>
          <ac:spMkLst>
            <pc:docMk/>
            <pc:sldMk cId="2517599470" sldId="379"/>
            <ac:spMk id="8" creationId="{B8926958-5379-03FE-4455-132137F839CF}"/>
          </ac:spMkLst>
        </pc:spChg>
      </pc:sldChg>
      <pc:sldChg chg="modSp add mod">
        <pc:chgData name="Mathivanan Sakthivel (Northern Sydney LHD)" userId="42824f57-94da-4599-b6e9-64772faf4459" providerId="ADAL" clId="{5C8BA787-C49A-48DF-B694-F983C08921B5}" dt="2023-04-11T06:40:26.785" v="4651" actId="20577"/>
        <pc:sldMkLst>
          <pc:docMk/>
          <pc:sldMk cId="77108908" sldId="380"/>
        </pc:sldMkLst>
        <pc:spChg chg="mod">
          <ac:chgData name="Mathivanan Sakthivel (Northern Sydney LHD)" userId="42824f57-94da-4599-b6e9-64772faf4459" providerId="ADAL" clId="{5C8BA787-C49A-48DF-B694-F983C08921B5}" dt="2023-04-11T06:40:26.785" v="4651" actId="20577"/>
          <ac:spMkLst>
            <pc:docMk/>
            <pc:sldMk cId="77108908" sldId="380"/>
            <ac:spMk id="8" creationId="{B8926958-5379-03FE-4455-132137F839CF}"/>
          </ac:spMkLst>
        </pc:spChg>
      </pc:sldChg>
      <pc:sldChg chg="modSp add del mod">
        <pc:chgData name="Mathivanan Sakthivel (Northern Sydney LHD)" userId="42824f57-94da-4599-b6e9-64772faf4459" providerId="ADAL" clId="{5C8BA787-C49A-48DF-B694-F983C08921B5}" dt="2023-04-11T06:37:48.702" v="4543" actId="47"/>
        <pc:sldMkLst>
          <pc:docMk/>
          <pc:sldMk cId="2397393216" sldId="381"/>
        </pc:sldMkLst>
        <pc:spChg chg="mod">
          <ac:chgData name="Mathivanan Sakthivel (Northern Sydney LHD)" userId="42824f57-94da-4599-b6e9-64772faf4459" providerId="ADAL" clId="{5C8BA787-C49A-48DF-B694-F983C08921B5}" dt="2023-04-11T06:25:24.357" v="3611" actId="20577"/>
          <ac:spMkLst>
            <pc:docMk/>
            <pc:sldMk cId="2397393216" sldId="381"/>
            <ac:spMk id="8" creationId="{B8926958-5379-03FE-4455-132137F839CF}"/>
          </ac:spMkLst>
        </pc:spChg>
      </pc:sldChg>
      <pc:sldChg chg="modSp add mod">
        <pc:chgData name="Mathivanan Sakthivel (Northern Sydney LHD)" userId="42824f57-94da-4599-b6e9-64772faf4459" providerId="ADAL" clId="{5C8BA787-C49A-48DF-B694-F983C08921B5}" dt="2023-04-11T06:47:15.349" v="4783" actId="20577"/>
        <pc:sldMkLst>
          <pc:docMk/>
          <pc:sldMk cId="2172206657" sldId="382"/>
        </pc:sldMkLst>
        <pc:spChg chg="mod">
          <ac:chgData name="Mathivanan Sakthivel (Northern Sydney LHD)" userId="42824f57-94da-4599-b6e9-64772faf4459" providerId="ADAL" clId="{5C8BA787-C49A-48DF-B694-F983C08921B5}" dt="2023-04-11T06:26:34.963" v="3681" actId="20577"/>
          <ac:spMkLst>
            <pc:docMk/>
            <pc:sldMk cId="2172206657" sldId="382"/>
            <ac:spMk id="2" creationId="{00000000-0000-0000-0000-000000000000}"/>
          </ac:spMkLst>
        </pc:spChg>
        <pc:spChg chg="mod">
          <ac:chgData name="Mathivanan Sakthivel (Northern Sydney LHD)" userId="42824f57-94da-4599-b6e9-64772faf4459" providerId="ADAL" clId="{5C8BA787-C49A-48DF-B694-F983C08921B5}" dt="2023-04-11T06:47:15.349" v="4783" actId="20577"/>
          <ac:spMkLst>
            <pc:docMk/>
            <pc:sldMk cId="2172206657" sldId="382"/>
            <ac:spMk id="8" creationId="{B8926958-5379-03FE-4455-132137F839CF}"/>
          </ac:spMkLst>
        </pc:spChg>
      </pc:sldChg>
      <pc:sldChg chg="modSp add mod">
        <pc:chgData name="Mathivanan Sakthivel (Northern Sydney LHD)" userId="42824f57-94da-4599-b6e9-64772faf4459" providerId="ADAL" clId="{5C8BA787-C49A-48DF-B694-F983C08921B5}" dt="2023-04-11T06:46:47.623" v="4779" actId="20577"/>
        <pc:sldMkLst>
          <pc:docMk/>
          <pc:sldMk cId="3606293107" sldId="383"/>
        </pc:sldMkLst>
        <pc:spChg chg="mod">
          <ac:chgData name="Mathivanan Sakthivel (Northern Sydney LHD)" userId="42824f57-94da-4599-b6e9-64772faf4459" providerId="ADAL" clId="{5C8BA787-C49A-48DF-B694-F983C08921B5}" dt="2023-04-11T06:29:04.316" v="4034" actId="20577"/>
          <ac:spMkLst>
            <pc:docMk/>
            <pc:sldMk cId="3606293107" sldId="383"/>
            <ac:spMk id="2" creationId="{00000000-0000-0000-0000-000000000000}"/>
          </ac:spMkLst>
        </pc:spChg>
        <pc:spChg chg="mod">
          <ac:chgData name="Mathivanan Sakthivel (Northern Sydney LHD)" userId="42824f57-94da-4599-b6e9-64772faf4459" providerId="ADAL" clId="{5C8BA787-C49A-48DF-B694-F983C08921B5}" dt="2023-04-11T06:46:47.623" v="4779" actId="20577"/>
          <ac:spMkLst>
            <pc:docMk/>
            <pc:sldMk cId="3606293107" sldId="383"/>
            <ac:spMk id="8" creationId="{B8926958-5379-03FE-4455-132137F839C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60018266\Documents\Guardhouse%20Data\BCHC%20Trial\Review%20Draft%20(Autosav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[Review Draft (Autosaved).xlsx]Sheet9!PivotTable1</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s>
    <c:plotArea>
      <c:layout>
        <c:manualLayout>
          <c:layoutTarget val="inner"/>
          <c:xMode val="edge"/>
          <c:yMode val="edge"/>
          <c:x val="5.899759405074366E-2"/>
          <c:y val="7.8703703703703706E-2"/>
          <c:w val="0.81492624695182203"/>
          <c:h val="0.6983436538037513"/>
        </c:manualLayout>
      </c:layout>
      <c:barChart>
        <c:barDir val="col"/>
        <c:grouping val="clustered"/>
        <c:varyColors val="0"/>
        <c:ser>
          <c:idx val="0"/>
          <c:order val="0"/>
          <c:tx>
            <c:strRef>
              <c:f>Sheet9!$B$3:$B$4</c:f>
              <c:strCache>
                <c:ptCount val="1"/>
                <c:pt idx="0">
                  <c:v>CARPARK</c:v>
                </c:pt>
              </c:strCache>
            </c:strRef>
          </c:tx>
          <c:spPr>
            <a:solidFill>
              <a:schemeClr val="accent1"/>
            </a:solidFill>
            <a:ln>
              <a:noFill/>
            </a:ln>
            <a:effectLst/>
          </c:spPr>
          <c:invertIfNegative val="0"/>
          <c:cat>
            <c:strRef>
              <c:f>Sheet9!$A$5:$A$13</c:f>
              <c:strCache>
                <c:ptCount val="8"/>
                <c:pt idx="0">
                  <c:v>Drug Use Detected</c:v>
                </c:pt>
                <c:pt idx="1">
                  <c:v>Faces Detected</c:v>
                </c:pt>
                <c:pt idx="2">
                  <c:v>Homeless Person</c:v>
                </c:pt>
                <c:pt idx="3">
                  <c:v>Person Urinating and Feces</c:v>
                </c:pt>
                <c:pt idx="4">
                  <c:v>Persons in car drinking playing Music</c:v>
                </c:pt>
                <c:pt idx="5">
                  <c:v>Suspicious activity</c:v>
                </c:pt>
                <c:pt idx="6">
                  <c:v>Urination and/or feces Detected</c:v>
                </c:pt>
                <c:pt idx="7">
                  <c:v>Youths on Site</c:v>
                </c:pt>
              </c:strCache>
            </c:strRef>
          </c:cat>
          <c:val>
            <c:numRef>
              <c:f>Sheet9!$B$5:$B$13</c:f>
              <c:numCache>
                <c:formatCode>General</c:formatCode>
                <c:ptCount val="8"/>
                <c:pt idx="0">
                  <c:v>2</c:v>
                </c:pt>
                <c:pt idx="1">
                  <c:v>1</c:v>
                </c:pt>
                <c:pt idx="2">
                  <c:v>1</c:v>
                </c:pt>
                <c:pt idx="3">
                  <c:v>2</c:v>
                </c:pt>
                <c:pt idx="4">
                  <c:v>1</c:v>
                </c:pt>
                <c:pt idx="5">
                  <c:v>2</c:v>
                </c:pt>
                <c:pt idx="6">
                  <c:v>3</c:v>
                </c:pt>
                <c:pt idx="7">
                  <c:v>25</c:v>
                </c:pt>
              </c:numCache>
            </c:numRef>
          </c:val>
          <c:extLst>
            <c:ext xmlns:c16="http://schemas.microsoft.com/office/drawing/2014/chart" uri="{C3380CC4-5D6E-409C-BE32-E72D297353CC}">
              <c16:uniqueId val="{00000000-CD52-43AB-9054-37E85A9BC8EA}"/>
            </c:ext>
          </c:extLst>
        </c:ser>
        <c:ser>
          <c:idx val="1"/>
          <c:order val="1"/>
          <c:tx>
            <c:strRef>
              <c:f>Sheet9!$C$3:$C$4</c:f>
              <c:strCache>
                <c:ptCount val="1"/>
                <c:pt idx="0">
                  <c:v>COMMUNITY HEALTH BUILDING</c:v>
                </c:pt>
              </c:strCache>
            </c:strRef>
          </c:tx>
          <c:spPr>
            <a:solidFill>
              <a:schemeClr val="accent2"/>
            </a:solidFill>
            <a:ln>
              <a:noFill/>
            </a:ln>
            <a:effectLst/>
          </c:spPr>
          <c:invertIfNegative val="0"/>
          <c:cat>
            <c:strRef>
              <c:f>Sheet9!$A$5:$A$13</c:f>
              <c:strCache>
                <c:ptCount val="8"/>
                <c:pt idx="0">
                  <c:v>Drug Use Detected</c:v>
                </c:pt>
                <c:pt idx="1">
                  <c:v>Faces Detected</c:v>
                </c:pt>
                <c:pt idx="2">
                  <c:v>Homeless Person</c:v>
                </c:pt>
                <c:pt idx="3">
                  <c:v>Person Urinating and Feces</c:v>
                </c:pt>
                <c:pt idx="4">
                  <c:v>Persons in car drinking playing Music</c:v>
                </c:pt>
                <c:pt idx="5">
                  <c:v>Suspicious activity</c:v>
                </c:pt>
                <c:pt idx="6">
                  <c:v>Urination and/or feces Detected</c:v>
                </c:pt>
                <c:pt idx="7">
                  <c:v>Youths on Site</c:v>
                </c:pt>
              </c:strCache>
            </c:strRef>
          </c:cat>
          <c:val>
            <c:numRef>
              <c:f>Sheet9!$C$5:$C$13</c:f>
              <c:numCache>
                <c:formatCode>General</c:formatCode>
                <c:ptCount val="8"/>
                <c:pt idx="0">
                  <c:v>2</c:v>
                </c:pt>
                <c:pt idx="5">
                  <c:v>2</c:v>
                </c:pt>
                <c:pt idx="6">
                  <c:v>3</c:v>
                </c:pt>
                <c:pt idx="7">
                  <c:v>8</c:v>
                </c:pt>
              </c:numCache>
            </c:numRef>
          </c:val>
          <c:extLst>
            <c:ext xmlns:c16="http://schemas.microsoft.com/office/drawing/2014/chart" uri="{C3380CC4-5D6E-409C-BE32-E72D297353CC}">
              <c16:uniqueId val="{00000001-CD52-43AB-9054-37E85A9BC8EA}"/>
            </c:ext>
          </c:extLst>
        </c:ser>
        <c:dLbls>
          <c:showLegendKey val="0"/>
          <c:showVal val="0"/>
          <c:showCatName val="0"/>
          <c:showSerName val="0"/>
          <c:showPercent val="0"/>
          <c:showBubbleSize val="0"/>
        </c:dLbls>
        <c:gapWidth val="219"/>
        <c:overlap val="-27"/>
        <c:axId val="720399888"/>
        <c:axId val="720398320"/>
      </c:barChart>
      <c:catAx>
        <c:axId val="72039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0398320"/>
        <c:crosses val="autoZero"/>
        <c:auto val="1"/>
        <c:lblAlgn val="ctr"/>
        <c:lblOffset val="100"/>
        <c:noMultiLvlLbl val="0"/>
      </c:catAx>
      <c:valAx>
        <c:axId val="720398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0399888"/>
        <c:crosses val="autoZero"/>
        <c:crossBetween val="between"/>
      </c:valAx>
      <c:spPr>
        <a:noFill/>
        <a:ln>
          <a:noFill/>
        </a:ln>
        <a:effectLst/>
      </c:spPr>
    </c:plotArea>
    <c:legend>
      <c:legendPos val="r"/>
      <c:layout>
        <c:manualLayout>
          <c:xMode val="edge"/>
          <c:yMode val="edge"/>
          <c:x val="0.8763913682825637"/>
          <c:y val="0.43762171770238861"/>
          <c:w val="0.11416869732621909"/>
          <c:h val="0.316394581537464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5403" cy="33795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588627" y="0"/>
            <a:ext cx="4275403" cy="337958"/>
          </a:xfrm>
          <a:prstGeom prst="rect">
            <a:avLst/>
          </a:prstGeom>
        </p:spPr>
        <p:txBody>
          <a:bodyPr vert="horz" lIns="91440" tIns="45720" rIns="91440" bIns="45720" rtlCol="0"/>
          <a:lstStyle>
            <a:lvl1pPr algn="r">
              <a:defRPr sz="1200"/>
            </a:lvl1pPr>
          </a:lstStyle>
          <a:p>
            <a:fld id="{8BAE5788-3DA7-4000-A17F-113FD8D13247}" type="datetimeFigureOut">
              <a:rPr lang="en-AU" smtClean="0"/>
              <a:t>11/04/2023</a:t>
            </a:fld>
            <a:endParaRPr lang="en-AU"/>
          </a:p>
        </p:txBody>
      </p:sp>
      <p:sp>
        <p:nvSpPr>
          <p:cNvPr id="4" name="Footer Placeholder 3"/>
          <p:cNvSpPr>
            <a:spLocks noGrp="1"/>
          </p:cNvSpPr>
          <p:nvPr>
            <p:ph type="ftr" sz="quarter" idx="2"/>
          </p:nvPr>
        </p:nvSpPr>
        <p:spPr>
          <a:xfrm>
            <a:off x="1" y="6397807"/>
            <a:ext cx="4275403" cy="33795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588627" y="6397807"/>
            <a:ext cx="4275403" cy="337957"/>
          </a:xfrm>
          <a:prstGeom prst="rect">
            <a:avLst/>
          </a:prstGeom>
        </p:spPr>
        <p:txBody>
          <a:bodyPr vert="horz" lIns="91440" tIns="45720" rIns="91440" bIns="45720" rtlCol="0" anchor="b"/>
          <a:lstStyle>
            <a:lvl1pPr algn="r">
              <a:defRPr sz="1200"/>
            </a:lvl1pPr>
          </a:lstStyle>
          <a:p>
            <a:fld id="{8B67C7E5-5B56-4F45-BB5F-E63FFE59F719}" type="slidenum">
              <a:rPr lang="en-AU" smtClean="0"/>
              <a:t>‹#›</a:t>
            </a:fld>
            <a:endParaRPr lang="en-AU"/>
          </a:p>
        </p:txBody>
      </p:sp>
    </p:spTree>
    <p:extLst>
      <p:ext uri="{BB962C8B-B14F-4D97-AF65-F5344CB8AC3E}">
        <p14:creationId xmlns:p14="http://schemas.microsoft.com/office/powerpoint/2010/main" val="1031982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5403" cy="33795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5588627" y="0"/>
            <a:ext cx="4275403" cy="337958"/>
          </a:xfrm>
          <a:prstGeom prst="rect">
            <a:avLst/>
          </a:prstGeom>
        </p:spPr>
        <p:txBody>
          <a:bodyPr vert="horz" lIns="91440" tIns="45720" rIns="91440" bIns="45720" rtlCol="0"/>
          <a:lstStyle>
            <a:lvl1pPr algn="r">
              <a:defRPr sz="1200">
                <a:latin typeface="Arial" panose="020B0604020202020204" pitchFamily="34" charset="0"/>
              </a:defRPr>
            </a:lvl1pPr>
          </a:lstStyle>
          <a:p>
            <a:fld id="{B54B9022-B3DC-4EAE-8AD5-71EC8BD8744A}" type="datetimeFigureOut">
              <a:rPr lang="en-AU" smtClean="0"/>
              <a:pPr/>
              <a:t>11/04/2023</a:t>
            </a:fld>
            <a:endParaRPr lang="en-AU" dirty="0"/>
          </a:p>
        </p:txBody>
      </p:sp>
      <p:sp>
        <p:nvSpPr>
          <p:cNvPr id="4" name="Slide Image Placeholder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1" y="6397807"/>
            <a:ext cx="4275403" cy="33795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5588627" y="6397807"/>
            <a:ext cx="4275403" cy="33795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ACC9E35-E9F3-4F69-AAEB-DBBAC33C112E}" type="slidenum">
              <a:rPr lang="en-AU" smtClean="0"/>
              <a:pPr/>
              <a:t>‹#›</a:t>
            </a:fld>
            <a:endParaRPr lang="en-AU" dirty="0"/>
          </a:p>
        </p:txBody>
      </p:sp>
    </p:spTree>
    <p:extLst>
      <p:ext uri="{BB962C8B-B14F-4D97-AF65-F5344CB8AC3E}">
        <p14:creationId xmlns:p14="http://schemas.microsoft.com/office/powerpoint/2010/main" val="1609022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63311" eaLnBrk="0" hangingPunct="0">
              <a:defRPr sz="2400">
                <a:solidFill>
                  <a:schemeClr val="tx1"/>
                </a:solidFill>
                <a:latin typeface="Times New Roman" pitchFamily="18" charset="0"/>
              </a:defRPr>
            </a:lvl1pPr>
            <a:lvl2pPr marL="742717" indent="-285661" defTabSz="963311" eaLnBrk="0" hangingPunct="0">
              <a:defRPr sz="2400">
                <a:solidFill>
                  <a:schemeClr val="tx1"/>
                </a:solidFill>
                <a:latin typeface="Times New Roman" pitchFamily="18" charset="0"/>
              </a:defRPr>
            </a:lvl2pPr>
            <a:lvl3pPr marL="1142641" indent="-228528" defTabSz="963311" eaLnBrk="0" hangingPunct="0">
              <a:defRPr sz="2400">
                <a:solidFill>
                  <a:schemeClr val="tx1"/>
                </a:solidFill>
                <a:latin typeface="Times New Roman" pitchFamily="18" charset="0"/>
              </a:defRPr>
            </a:lvl3pPr>
            <a:lvl4pPr marL="1599696" indent="-228528" defTabSz="963311" eaLnBrk="0" hangingPunct="0">
              <a:defRPr sz="2400">
                <a:solidFill>
                  <a:schemeClr val="tx1"/>
                </a:solidFill>
                <a:latin typeface="Times New Roman" pitchFamily="18" charset="0"/>
              </a:defRPr>
            </a:lvl4pPr>
            <a:lvl5pPr marL="2056754" indent="-228528" defTabSz="963311" eaLnBrk="0" hangingPunct="0">
              <a:defRPr sz="2400">
                <a:solidFill>
                  <a:schemeClr val="tx1"/>
                </a:solidFill>
                <a:latin typeface="Times New Roman" pitchFamily="18" charset="0"/>
              </a:defRPr>
            </a:lvl5pPr>
            <a:lvl6pPr marL="2513810" indent="-228528" defTabSz="963311" eaLnBrk="0" fontAlgn="base" hangingPunct="0">
              <a:spcBef>
                <a:spcPct val="0"/>
              </a:spcBef>
              <a:spcAft>
                <a:spcPct val="0"/>
              </a:spcAft>
              <a:defRPr sz="2400">
                <a:solidFill>
                  <a:schemeClr val="tx1"/>
                </a:solidFill>
                <a:latin typeface="Times New Roman" pitchFamily="18" charset="0"/>
              </a:defRPr>
            </a:lvl6pPr>
            <a:lvl7pPr marL="2970867" indent="-228528" defTabSz="963311" eaLnBrk="0" fontAlgn="base" hangingPunct="0">
              <a:spcBef>
                <a:spcPct val="0"/>
              </a:spcBef>
              <a:spcAft>
                <a:spcPct val="0"/>
              </a:spcAft>
              <a:defRPr sz="2400">
                <a:solidFill>
                  <a:schemeClr val="tx1"/>
                </a:solidFill>
                <a:latin typeface="Times New Roman" pitchFamily="18" charset="0"/>
              </a:defRPr>
            </a:lvl7pPr>
            <a:lvl8pPr marL="3427924" indent="-228528" defTabSz="963311" eaLnBrk="0" fontAlgn="base" hangingPunct="0">
              <a:spcBef>
                <a:spcPct val="0"/>
              </a:spcBef>
              <a:spcAft>
                <a:spcPct val="0"/>
              </a:spcAft>
              <a:defRPr sz="2400">
                <a:solidFill>
                  <a:schemeClr val="tx1"/>
                </a:solidFill>
                <a:latin typeface="Times New Roman" pitchFamily="18" charset="0"/>
              </a:defRPr>
            </a:lvl8pPr>
            <a:lvl9pPr marL="3884980" indent="-228528" defTabSz="963311" eaLnBrk="0" fontAlgn="base" hangingPunct="0">
              <a:spcBef>
                <a:spcPct val="0"/>
              </a:spcBef>
              <a:spcAft>
                <a:spcPct val="0"/>
              </a:spcAft>
              <a:defRPr sz="2400">
                <a:solidFill>
                  <a:schemeClr val="tx1"/>
                </a:solidFill>
                <a:latin typeface="Times New Roman" pitchFamily="18" charset="0"/>
              </a:defRPr>
            </a:lvl9pPr>
          </a:lstStyle>
          <a:p>
            <a:fld id="{E18965A9-AA37-4A89-9453-CAD86694C398}" type="slidenum">
              <a:rPr lang="en-AU" altLang="en-US" sz="1000">
                <a:solidFill>
                  <a:srgbClr val="000000"/>
                </a:solidFill>
                <a:latin typeface="Arial" charset="0"/>
              </a:rPr>
              <a:pPr/>
              <a:t>1</a:t>
            </a:fld>
            <a:endParaRPr lang="en-AU" altLang="en-US" sz="1000">
              <a:solidFill>
                <a:srgbClr val="000000"/>
              </a:solidFill>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dirty="0"/>
          </a:p>
        </p:txBody>
      </p:sp>
    </p:spTree>
    <p:extLst>
      <p:ext uri="{BB962C8B-B14F-4D97-AF65-F5344CB8AC3E}">
        <p14:creationId xmlns:p14="http://schemas.microsoft.com/office/powerpoint/2010/main" val="363249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F22E600-93ED-4454-B044-C934C8E7ECAC}" type="slidenum">
              <a:rPr lang="en-AU" smtClean="0"/>
              <a:pPr>
                <a:defRPr/>
              </a:pPr>
              <a:t>10</a:t>
            </a:fld>
            <a:endParaRPr lang="en-AU"/>
          </a:p>
        </p:txBody>
      </p:sp>
    </p:spTree>
    <p:extLst>
      <p:ext uri="{BB962C8B-B14F-4D97-AF65-F5344CB8AC3E}">
        <p14:creationId xmlns:p14="http://schemas.microsoft.com/office/powerpoint/2010/main" val="216339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F22E600-93ED-4454-B044-C934C8E7ECAC}" type="slidenum">
              <a:rPr lang="en-AU" smtClean="0"/>
              <a:pPr>
                <a:defRPr/>
              </a:pPr>
              <a:t>2</a:t>
            </a:fld>
            <a:endParaRPr lang="en-AU"/>
          </a:p>
        </p:txBody>
      </p:sp>
    </p:spTree>
    <p:extLst>
      <p:ext uri="{BB962C8B-B14F-4D97-AF65-F5344CB8AC3E}">
        <p14:creationId xmlns:p14="http://schemas.microsoft.com/office/powerpoint/2010/main" val="223499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F22E600-93ED-4454-B044-C934C8E7ECAC}" type="slidenum">
              <a:rPr lang="en-AU" smtClean="0"/>
              <a:pPr>
                <a:defRPr/>
              </a:pPr>
              <a:t>3</a:t>
            </a:fld>
            <a:endParaRPr lang="en-AU"/>
          </a:p>
        </p:txBody>
      </p:sp>
    </p:spTree>
    <p:extLst>
      <p:ext uri="{BB962C8B-B14F-4D97-AF65-F5344CB8AC3E}">
        <p14:creationId xmlns:p14="http://schemas.microsoft.com/office/powerpoint/2010/main" val="362667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F22E600-93ED-4454-B044-C934C8E7ECAC}" type="slidenum">
              <a:rPr lang="en-AU" smtClean="0"/>
              <a:pPr>
                <a:defRPr/>
              </a:pPr>
              <a:t>4</a:t>
            </a:fld>
            <a:endParaRPr lang="en-AU"/>
          </a:p>
        </p:txBody>
      </p:sp>
    </p:spTree>
    <p:extLst>
      <p:ext uri="{BB962C8B-B14F-4D97-AF65-F5344CB8AC3E}">
        <p14:creationId xmlns:p14="http://schemas.microsoft.com/office/powerpoint/2010/main" val="355441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F22E600-93ED-4454-B044-C934C8E7ECAC}" type="slidenum">
              <a:rPr lang="en-AU" smtClean="0"/>
              <a:pPr>
                <a:defRPr/>
              </a:pPr>
              <a:t>5</a:t>
            </a:fld>
            <a:endParaRPr lang="en-AU"/>
          </a:p>
        </p:txBody>
      </p:sp>
    </p:spTree>
    <p:extLst>
      <p:ext uri="{BB962C8B-B14F-4D97-AF65-F5344CB8AC3E}">
        <p14:creationId xmlns:p14="http://schemas.microsoft.com/office/powerpoint/2010/main" val="289610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F22E600-93ED-4454-B044-C934C8E7ECAC}" type="slidenum">
              <a:rPr lang="en-AU" smtClean="0"/>
              <a:pPr>
                <a:defRPr/>
              </a:pPr>
              <a:t>6</a:t>
            </a:fld>
            <a:endParaRPr lang="en-AU"/>
          </a:p>
        </p:txBody>
      </p:sp>
    </p:spTree>
    <p:extLst>
      <p:ext uri="{BB962C8B-B14F-4D97-AF65-F5344CB8AC3E}">
        <p14:creationId xmlns:p14="http://schemas.microsoft.com/office/powerpoint/2010/main" val="21809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F22E600-93ED-4454-B044-C934C8E7ECAC}" type="slidenum">
              <a:rPr lang="en-AU" smtClean="0"/>
              <a:pPr>
                <a:defRPr/>
              </a:pPr>
              <a:t>7</a:t>
            </a:fld>
            <a:endParaRPr lang="en-AU"/>
          </a:p>
        </p:txBody>
      </p:sp>
    </p:spTree>
    <p:extLst>
      <p:ext uri="{BB962C8B-B14F-4D97-AF65-F5344CB8AC3E}">
        <p14:creationId xmlns:p14="http://schemas.microsoft.com/office/powerpoint/2010/main" val="4000742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F22E600-93ED-4454-B044-C934C8E7ECAC}" type="slidenum">
              <a:rPr lang="en-AU" smtClean="0"/>
              <a:pPr>
                <a:defRPr/>
              </a:pPr>
              <a:t>8</a:t>
            </a:fld>
            <a:endParaRPr lang="en-AU"/>
          </a:p>
        </p:txBody>
      </p:sp>
    </p:spTree>
    <p:extLst>
      <p:ext uri="{BB962C8B-B14F-4D97-AF65-F5344CB8AC3E}">
        <p14:creationId xmlns:p14="http://schemas.microsoft.com/office/powerpoint/2010/main" val="348217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F22E600-93ED-4454-B044-C934C8E7ECAC}" type="slidenum">
              <a:rPr lang="en-AU" smtClean="0"/>
              <a:pPr>
                <a:defRPr/>
              </a:pPr>
              <a:t>9</a:t>
            </a:fld>
            <a:endParaRPr lang="en-AU"/>
          </a:p>
        </p:txBody>
      </p:sp>
    </p:spTree>
    <p:extLst>
      <p:ext uri="{BB962C8B-B14F-4D97-AF65-F5344CB8AC3E}">
        <p14:creationId xmlns:p14="http://schemas.microsoft.com/office/powerpoint/2010/main" val="32159394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788" y="953179"/>
            <a:ext cx="4173537" cy="2387600"/>
          </a:xfrm>
        </p:spPr>
        <p:txBody>
          <a:bodyPr anchor="b"/>
          <a:lstStyle>
            <a:lvl1pPr algn="l">
              <a:defRPr lang="en-US" sz="6600" b="1" kern="1200" cap="none" baseline="0" dirty="0">
                <a:solidFill>
                  <a:schemeClr val="bg1"/>
                </a:solidFill>
                <a:latin typeface="+mj-lt"/>
                <a:ea typeface="+mj-ea"/>
                <a:cs typeface="+mj-cs"/>
              </a:defRPr>
            </a:lvl1pPr>
          </a:lstStyle>
          <a:p>
            <a:pPr marL="0" lvl="0" algn="l" defTabSz="914400" rtl="0" eaLnBrk="1" latinLnBrk="0" hangingPunct="1">
              <a:lnSpc>
                <a:spcPct val="90000"/>
              </a:lnSpc>
              <a:spcBef>
                <a:spcPct val="0"/>
              </a:spcBef>
              <a:buNone/>
            </a:pPr>
            <a:r>
              <a:rPr lang="en-US" dirty="0"/>
              <a:t>Title</a:t>
            </a:r>
          </a:p>
        </p:txBody>
      </p:sp>
      <p:sp>
        <p:nvSpPr>
          <p:cNvPr id="3" name="Subtitle 2"/>
          <p:cNvSpPr>
            <a:spLocks noGrp="1"/>
          </p:cNvSpPr>
          <p:nvPr>
            <p:ph type="subTitle" idx="1"/>
          </p:nvPr>
        </p:nvSpPr>
        <p:spPr>
          <a:xfrm>
            <a:off x="331788" y="3432854"/>
            <a:ext cx="4173537" cy="1655762"/>
          </a:xfrm>
        </p:spPr>
        <p:txBody>
          <a:bodyPr/>
          <a:lstStyle>
            <a:lvl1pPr marL="0" indent="0" algn="l">
              <a:buNone/>
              <a:defRPr lang="en-US" sz="180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600"/>
              </a:spcBef>
              <a:buClr>
                <a:schemeClr val="accent4"/>
              </a:buClr>
              <a:buSzPct val="75000"/>
              <a:buFont typeface="Arial" panose="020B0604020202020204" pitchFamily="34" charset="0"/>
              <a:buNone/>
            </a:pPr>
            <a:r>
              <a:rPr lang="en-US" dirty="0"/>
              <a:t>Click to edit Master subtitle style</a:t>
            </a:r>
          </a:p>
        </p:txBody>
      </p:sp>
      <p:pic>
        <p:nvPicPr>
          <p:cNvPr id="7" name="Picture 6">
            <a:extLst>
              <a:ext uri="{FF2B5EF4-FFF2-40B4-BE49-F238E27FC236}">
                <a16:creationId xmlns:a16="http://schemas.microsoft.com/office/drawing/2014/main" id="{24DE60F4-F358-4E62-9887-923C33557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806" r="52155"/>
          <a:stretch/>
        </p:blipFill>
        <p:spPr>
          <a:xfrm>
            <a:off x="4638677" y="546779"/>
            <a:ext cx="4505323" cy="6229421"/>
          </a:xfrm>
          <a:prstGeom prst="rect">
            <a:avLst/>
          </a:prstGeom>
        </p:spPr>
      </p:pic>
      <p:grpSp>
        <p:nvGrpSpPr>
          <p:cNvPr id="46" name="Group 45">
            <a:extLst>
              <a:ext uri="{FF2B5EF4-FFF2-40B4-BE49-F238E27FC236}">
                <a16:creationId xmlns:a16="http://schemas.microsoft.com/office/drawing/2014/main" id="{8CC6D14E-74BD-4E11-98DE-F12F38695444}"/>
              </a:ext>
            </a:extLst>
          </p:cNvPr>
          <p:cNvGrpSpPr/>
          <p:nvPr userDrawn="1"/>
        </p:nvGrpSpPr>
        <p:grpSpPr>
          <a:xfrm>
            <a:off x="335733" y="5831540"/>
            <a:ext cx="1966255" cy="773708"/>
            <a:chOff x="335733" y="5831540"/>
            <a:chExt cx="1966255" cy="773708"/>
          </a:xfrm>
        </p:grpSpPr>
        <p:grpSp>
          <p:nvGrpSpPr>
            <p:cNvPr id="44" name="Group 43">
              <a:extLst>
                <a:ext uri="{FF2B5EF4-FFF2-40B4-BE49-F238E27FC236}">
                  <a16:creationId xmlns:a16="http://schemas.microsoft.com/office/drawing/2014/main" id="{E42B522E-392F-48E7-9A80-9C3DD9A6F54D}"/>
                </a:ext>
              </a:extLst>
            </p:cNvPr>
            <p:cNvGrpSpPr/>
            <p:nvPr userDrawn="1"/>
          </p:nvGrpSpPr>
          <p:grpSpPr>
            <a:xfrm>
              <a:off x="1248829" y="5891470"/>
              <a:ext cx="1053159" cy="713778"/>
              <a:chOff x="1248829" y="5891470"/>
              <a:chExt cx="1053159" cy="713778"/>
            </a:xfrm>
            <a:solidFill>
              <a:schemeClr val="bg1"/>
            </a:solidFill>
          </p:grpSpPr>
          <p:sp>
            <p:nvSpPr>
              <p:cNvPr id="12" name="Freeform: Shape 11">
                <a:extLst>
                  <a:ext uri="{FF2B5EF4-FFF2-40B4-BE49-F238E27FC236}">
                    <a16:creationId xmlns:a16="http://schemas.microsoft.com/office/drawing/2014/main" id="{88B3282B-1F50-4B78-814E-FC0B5DA50218}"/>
                  </a:ext>
                </a:extLst>
              </p:cNvPr>
              <p:cNvSpPr/>
              <p:nvPr/>
            </p:nvSpPr>
            <p:spPr>
              <a:xfrm>
                <a:off x="1248829" y="5891470"/>
                <a:ext cx="20201" cy="713777"/>
              </a:xfrm>
              <a:custGeom>
                <a:avLst/>
                <a:gdLst>
                  <a:gd name="connsiteX0" fmla="*/ 11784 w 20201"/>
                  <a:gd name="connsiteY0" fmla="*/ 710074 h 713777"/>
                  <a:gd name="connsiteX1" fmla="*/ 5050 w 20201"/>
                  <a:gd name="connsiteY1" fmla="*/ 703340 h 713777"/>
                  <a:gd name="connsiteX2" fmla="*/ 5050 w 20201"/>
                  <a:gd name="connsiteY2" fmla="*/ 11784 h 713777"/>
                  <a:gd name="connsiteX3" fmla="*/ 11784 w 20201"/>
                  <a:gd name="connsiteY3" fmla="*/ 5050 h 713777"/>
                  <a:gd name="connsiteX4" fmla="*/ 18518 w 20201"/>
                  <a:gd name="connsiteY4" fmla="*/ 11784 h 713777"/>
                  <a:gd name="connsiteX5" fmla="*/ 18518 w 20201"/>
                  <a:gd name="connsiteY5" fmla="*/ 703340 h 713777"/>
                  <a:gd name="connsiteX6" fmla="*/ 11784 w 20201"/>
                  <a:gd name="connsiteY6" fmla="*/ 710074 h 71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1" h="713777">
                    <a:moveTo>
                      <a:pt x="11784" y="710074"/>
                    </a:moveTo>
                    <a:cubicBezTo>
                      <a:pt x="7744" y="710074"/>
                      <a:pt x="5050" y="707380"/>
                      <a:pt x="5050" y="703340"/>
                    </a:cubicBezTo>
                    <a:lnTo>
                      <a:pt x="5050" y="11784"/>
                    </a:lnTo>
                    <a:cubicBezTo>
                      <a:pt x="5050" y="7744"/>
                      <a:pt x="8417" y="5050"/>
                      <a:pt x="11784" y="5050"/>
                    </a:cubicBezTo>
                    <a:cubicBezTo>
                      <a:pt x="15824" y="5050"/>
                      <a:pt x="18518" y="7744"/>
                      <a:pt x="18518" y="11784"/>
                    </a:cubicBezTo>
                    <a:lnTo>
                      <a:pt x="18518" y="703340"/>
                    </a:lnTo>
                    <a:cubicBezTo>
                      <a:pt x="18518" y="706707"/>
                      <a:pt x="15824" y="710074"/>
                      <a:pt x="11784" y="710074"/>
                    </a:cubicBezTo>
                  </a:path>
                </a:pathLst>
              </a:custGeom>
              <a:grp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925AE764-48BB-4EBA-BFA5-4FD71B215039}"/>
                  </a:ext>
                </a:extLst>
              </p:cNvPr>
              <p:cNvSpPr/>
              <p:nvPr/>
            </p:nvSpPr>
            <p:spPr>
              <a:xfrm>
                <a:off x="1471043" y="6397175"/>
                <a:ext cx="168344" cy="202012"/>
              </a:xfrm>
              <a:custGeom>
                <a:avLst/>
                <a:gdLst>
                  <a:gd name="connsiteX0" fmla="*/ 5050 w 168343"/>
                  <a:gd name="connsiteY0" fmla="*/ 5050 h 202012"/>
                  <a:gd name="connsiteX1" fmla="*/ 39392 w 168343"/>
                  <a:gd name="connsiteY1" fmla="*/ 5050 h 202012"/>
                  <a:gd name="connsiteX2" fmla="*/ 39392 w 168343"/>
                  <a:gd name="connsiteY2" fmla="*/ 85855 h 202012"/>
                  <a:gd name="connsiteX3" fmla="*/ 132318 w 168343"/>
                  <a:gd name="connsiteY3" fmla="*/ 85855 h 202012"/>
                  <a:gd name="connsiteX4" fmla="*/ 132318 w 168343"/>
                  <a:gd name="connsiteY4" fmla="*/ 5050 h 202012"/>
                  <a:gd name="connsiteX5" fmla="*/ 166660 w 168343"/>
                  <a:gd name="connsiteY5" fmla="*/ 5050 h 202012"/>
                  <a:gd name="connsiteX6" fmla="*/ 166660 w 168343"/>
                  <a:gd name="connsiteY6" fmla="*/ 199656 h 202012"/>
                  <a:gd name="connsiteX7" fmla="*/ 132318 w 168343"/>
                  <a:gd name="connsiteY7" fmla="*/ 199656 h 202012"/>
                  <a:gd name="connsiteX8" fmla="*/ 132318 w 168343"/>
                  <a:gd name="connsiteY8" fmla="*/ 117504 h 202012"/>
                  <a:gd name="connsiteX9" fmla="*/ 39392 w 168343"/>
                  <a:gd name="connsiteY9" fmla="*/ 117504 h 202012"/>
                  <a:gd name="connsiteX10" fmla="*/ 39392 w 168343"/>
                  <a:gd name="connsiteY10" fmla="*/ 199656 h 202012"/>
                  <a:gd name="connsiteX11" fmla="*/ 5050 w 168343"/>
                  <a:gd name="connsiteY11" fmla="*/ 199656 h 202012"/>
                  <a:gd name="connsiteX12" fmla="*/ 5050 w 168343"/>
                  <a:gd name="connsiteY12" fmla="*/ 5050 h 20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343" h="202012">
                    <a:moveTo>
                      <a:pt x="5050" y="5050"/>
                    </a:moveTo>
                    <a:lnTo>
                      <a:pt x="39392" y="5050"/>
                    </a:lnTo>
                    <a:lnTo>
                      <a:pt x="39392" y="85855"/>
                    </a:lnTo>
                    <a:lnTo>
                      <a:pt x="132318" y="85855"/>
                    </a:lnTo>
                    <a:lnTo>
                      <a:pt x="132318" y="5050"/>
                    </a:lnTo>
                    <a:lnTo>
                      <a:pt x="166660" y="5050"/>
                    </a:lnTo>
                    <a:lnTo>
                      <a:pt x="166660" y="199656"/>
                    </a:lnTo>
                    <a:lnTo>
                      <a:pt x="132318" y="199656"/>
                    </a:lnTo>
                    <a:lnTo>
                      <a:pt x="132318" y="117504"/>
                    </a:lnTo>
                    <a:lnTo>
                      <a:pt x="39392" y="117504"/>
                    </a:lnTo>
                    <a:lnTo>
                      <a:pt x="39392" y="199656"/>
                    </a:lnTo>
                    <a:lnTo>
                      <a:pt x="5050" y="199656"/>
                    </a:lnTo>
                    <a:lnTo>
                      <a:pt x="5050" y="5050"/>
                    </a:lnTo>
                    <a:close/>
                  </a:path>
                </a:pathLst>
              </a:custGeom>
              <a:grpFill/>
              <a:ln w="9525"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C77FCD12-1DB4-4EDB-919F-F15A7332A811}"/>
                  </a:ext>
                </a:extLst>
              </p:cNvPr>
              <p:cNvSpPr/>
              <p:nvPr/>
            </p:nvSpPr>
            <p:spPr>
              <a:xfrm>
                <a:off x="1662282" y="6442291"/>
                <a:ext cx="148143" cy="161610"/>
              </a:xfrm>
              <a:custGeom>
                <a:avLst/>
                <a:gdLst>
                  <a:gd name="connsiteX0" fmla="*/ 5050 w 148142"/>
                  <a:gd name="connsiteY0" fmla="*/ 81815 h 161609"/>
                  <a:gd name="connsiteX1" fmla="*/ 5050 w 148142"/>
                  <a:gd name="connsiteY1" fmla="*/ 81815 h 161609"/>
                  <a:gd name="connsiteX2" fmla="*/ 76428 w 148142"/>
                  <a:gd name="connsiteY2" fmla="*/ 5050 h 161609"/>
                  <a:gd name="connsiteX3" fmla="*/ 146459 w 148142"/>
                  <a:gd name="connsiteY3" fmla="*/ 83835 h 161609"/>
                  <a:gd name="connsiteX4" fmla="*/ 145786 w 148142"/>
                  <a:gd name="connsiteY4" fmla="*/ 93262 h 161609"/>
                  <a:gd name="connsiteX5" fmla="*/ 38046 w 148142"/>
                  <a:gd name="connsiteY5" fmla="*/ 93262 h 161609"/>
                  <a:gd name="connsiteX6" fmla="*/ 80468 w 148142"/>
                  <a:gd name="connsiteY6" fmla="*/ 130298 h 161609"/>
                  <a:gd name="connsiteX7" fmla="*/ 120197 w 148142"/>
                  <a:gd name="connsiteY7" fmla="*/ 112790 h 161609"/>
                  <a:gd name="connsiteX8" fmla="*/ 139725 w 148142"/>
                  <a:gd name="connsiteY8" fmla="*/ 130298 h 161609"/>
                  <a:gd name="connsiteX9" fmla="*/ 79795 w 148142"/>
                  <a:gd name="connsiteY9" fmla="*/ 157906 h 161609"/>
                  <a:gd name="connsiteX10" fmla="*/ 5050 w 148142"/>
                  <a:gd name="connsiteY10" fmla="*/ 81815 h 161609"/>
                  <a:gd name="connsiteX11" fmla="*/ 113464 w 148142"/>
                  <a:gd name="connsiteY11" fmla="*/ 71041 h 161609"/>
                  <a:gd name="connsiteX12" fmla="*/ 76428 w 148142"/>
                  <a:gd name="connsiteY12" fmla="*/ 32659 h 161609"/>
                  <a:gd name="connsiteX13" fmla="*/ 38046 w 148142"/>
                  <a:gd name="connsiteY13" fmla="*/ 71041 h 161609"/>
                  <a:gd name="connsiteX14" fmla="*/ 113464 w 148142"/>
                  <a:gd name="connsiteY14" fmla="*/ 71041 h 16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142" h="161609">
                    <a:moveTo>
                      <a:pt x="5050" y="81815"/>
                    </a:moveTo>
                    <a:lnTo>
                      <a:pt x="5050" y="81815"/>
                    </a:lnTo>
                    <a:cubicBezTo>
                      <a:pt x="5050" y="39392"/>
                      <a:pt x="34679" y="5050"/>
                      <a:pt x="76428" y="5050"/>
                    </a:cubicBezTo>
                    <a:cubicBezTo>
                      <a:pt x="122891" y="5050"/>
                      <a:pt x="146459" y="41413"/>
                      <a:pt x="146459" y="83835"/>
                    </a:cubicBezTo>
                    <a:cubicBezTo>
                      <a:pt x="146459" y="87202"/>
                      <a:pt x="146459" y="89896"/>
                      <a:pt x="145786" y="93262"/>
                    </a:cubicBezTo>
                    <a:lnTo>
                      <a:pt x="38046" y="93262"/>
                    </a:lnTo>
                    <a:cubicBezTo>
                      <a:pt x="41413" y="116831"/>
                      <a:pt x="58920" y="130298"/>
                      <a:pt x="80468" y="130298"/>
                    </a:cubicBezTo>
                    <a:cubicBezTo>
                      <a:pt x="96629" y="130298"/>
                      <a:pt x="108750" y="124238"/>
                      <a:pt x="120197" y="112790"/>
                    </a:cubicBezTo>
                    <a:lnTo>
                      <a:pt x="139725" y="130298"/>
                    </a:lnTo>
                    <a:cubicBezTo>
                      <a:pt x="125584" y="147132"/>
                      <a:pt x="106730" y="157906"/>
                      <a:pt x="79795" y="157906"/>
                    </a:cubicBezTo>
                    <a:cubicBezTo>
                      <a:pt x="37372" y="157906"/>
                      <a:pt x="5050" y="126931"/>
                      <a:pt x="5050" y="81815"/>
                    </a:cubicBezTo>
                    <a:close/>
                    <a:moveTo>
                      <a:pt x="113464" y="71041"/>
                    </a:moveTo>
                    <a:cubicBezTo>
                      <a:pt x="111443" y="49493"/>
                      <a:pt x="98649" y="32659"/>
                      <a:pt x="76428" y="32659"/>
                    </a:cubicBezTo>
                    <a:cubicBezTo>
                      <a:pt x="55553" y="32659"/>
                      <a:pt x="41413" y="48820"/>
                      <a:pt x="38046" y="71041"/>
                    </a:cubicBezTo>
                    <a:lnTo>
                      <a:pt x="113464" y="71041"/>
                    </a:lnTo>
                    <a:close/>
                  </a:path>
                </a:pathLst>
              </a:custGeom>
              <a:grp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2523881F-21DA-49EC-B0B8-6B0CD42EBB04}"/>
                  </a:ext>
                </a:extLst>
              </p:cNvPr>
              <p:cNvSpPr/>
              <p:nvPr/>
            </p:nvSpPr>
            <p:spPr>
              <a:xfrm>
                <a:off x="1819851" y="6443638"/>
                <a:ext cx="141409" cy="161610"/>
              </a:xfrm>
              <a:custGeom>
                <a:avLst/>
                <a:gdLst>
                  <a:gd name="connsiteX0" fmla="*/ 5050 w 141408"/>
                  <a:gd name="connsiteY0" fmla="*/ 110770 h 161609"/>
                  <a:gd name="connsiteX1" fmla="*/ 5050 w 141408"/>
                  <a:gd name="connsiteY1" fmla="*/ 110770 h 161609"/>
                  <a:gd name="connsiteX2" fmla="*/ 65654 w 141408"/>
                  <a:gd name="connsiteY2" fmla="*/ 62961 h 161609"/>
                  <a:gd name="connsiteX3" fmla="*/ 105383 w 141408"/>
                  <a:gd name="connsiteY3" fmla="*/ 69021 h 161609"/>
                  <a:gd name="connsiteX4" fmla="*/ 105383 w 141408"/>
                  <a:gd name="connsiteY4" fmla="*/ 65654 h 161609"/>
                  <a:gd name="connsiteX5" fmla="*/ 69021 w 141408"/>
                  <a:gd name="connsiteY5" fmla="*/ 34005 h 161609"/>
                  <a:gd name="connsiteX6" fmla="*/ 27272 w 141408"/>
                  <a:gd name="connsiteY6" fmla="*/ 43433 h 161609"/>
                  <a:gd name="connsiteX7" fmla="*/ 18518 w 141408"/>
                  <a:gd name="connsiteY7" fmla="*/ 17171 h 161609"/>
                  <a:gd name="connsiteX8" fmla="*/ 73735 w 141408"/>
                  <a:gd name="connsiteY8" fmla="*/ 5050 h 161609"/>
                  <a:gd name="connsiteX9" fmla="*/ 122218 w 141408"/>
                  <a:gd name="connsiteY9" fmla="*/ 21211 h 161609"/>
                  <a:gd name="connsiteX10" fmla="*/ 138379 w 141408"/>
                  <a:gd name="connsiteY10" fmla="*/ 66327 h 161609"/>
                  <a:gd name="connsiteX11" fmla="*/ 138379 w 141408"/>
                  <a:gd name="connsiteY11" fmla="*/ 153193 h 161609"/>
                  <a:gd name="connsiteX12" fmla="*/ 105383 w 141408"/>
                  <a:gd name="connsiteY12" fmla="*/ 153193 h 161609"/>
                  <a:gd name="connsiteX13" fmla="*/ 105383 w 141408"/>
                  <a:gd name="connsiteY13" fmla="*/ 135012 h 161609"/>
                  <a:gd name="connsiteX14" fmla="*/ 57574 w 141408"/>
                  <a:gd name="connsiteY14" fmla="*/ 156560 h 161609"/>
                  <a:gd name="connsiteX15" fmla="*/ 5050 w 141408"/>
                  <a:gd name="connsiteY15" fmla="*/ 110770 h 161609"/>
                  <a:gd name="connsiteX16" fmla="*/ 105383 w 141408"/>
                  <a:gd name="connsiteY16" fmla="*/ 99996 h 161609"/>
                  <a:gd name="connsiteX17" fmla="*/ 105383 w 141408"/>
                  <a:gd name="connsiteY17" fmla="*/ 90569 h 161609"/>
                  <a:gd name="connsiteX18" fmla="*/ 71714 w 141408"/>
                  <a:gd name="connsiteY18" fmla="*/ 84509 h 161609"/>
                  <a:gd name="connsiteX19" fmla="*/ 37372 w 141408"/>
                  <a:gd name="connsiteY19" fmla="*/ 108750 h 161609"/>
                  <a:gd name="connsiteX20" fmla="*/ 37372 w 141408"/>
                  <a:gd name="connsiteY20" fmla="*/ 109423 h 161609"/>
                  <a:gd name="connsiteX21" fmla="*/ 66327 w 141408"/>
                  <a:gd name="connsiteY21" fmla="*/ 131645 h 161609"/>
                  <a:gd name="connsiteX22" fmla="*/ 105383 w 141408"/>
                  <a:gd name="connsiteY22" fmla="*/ 99996 h 16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408" h="161609">
                    <a:moveTo>
                      <a:pt x="5050" y="110770"/>
                    </a:moveTo>
                    <a:lnTo>
                      <a:pt x="5050" y="110770"/>
                    </a:lnTo>
                    <a:cubicBezTo>
                      <a:pt x="5050" y="78448"/>
                      <a:pt x="29965" y="62961"/>
                      <a:pt x="65654" y="62961"/>
                    </a:cubicBezTo>
                    <a:cubicBezTo>
                      <a:pt x="81815" y="62961"/>
                      <a:pt x="93936" y="65654"/>
                      <a:pt x="105383" y="69021"/>
                    </a:cubicBezTo>
                    <a:lnTo>
                      <a:pt x="105383" y="65654"/>
                    </a:lnTo>
                    <a:cubicBezTo>
                      <a:pt x="105383" y="44779"/>
                      <a:pt x="92589" y="34005"/>
                      <a:pt x="69021" y="34005"/>
                    </a:cubicBezTo>
                    <a:cubicBezTo>
                      <a:pt x="52860" y="34005"/>
                      <a:pt x="40066" y="37372"/>
                      <a:pt x="27272" y="43433"/>
                    </a:cubicBezTo>
                    <a:lnTo>
                      <a:pt x="18518" y="17171"/>
                    </a:lnTo>
                    <a:cubicBezTo>
                      <a:pt x="34679" y="9764"/>
                      <a:pt x="50166" y="5050"/>
                      <a:pt x="73735" y="5050"/>
                    </a:cubicBezTo>
                    <a:cubicBezTo>
                      <a:pt x="95956" y="5050"/>
                      <a:pt x="112117" y="11111"/>
                      <a:pt x="122218" y="21211"/>
                    </a:cubicBezTo>
                    <a:cubicBezTo>
                      <a:pt x="132992" y="31985"/>
                      <a:pt x="138379" y="47473"/>
                      <a:pt x="138379" y="66327"/>
                    </a:cubicBezTo>
                    <a:lnTo>
                      <a:pt x="138379" y="153193"/>
                    </a:lnTo>
                    <a:lnTo>
                      <a:pt x="105383" y="153193"/>
                    </a:lnTo>
                    <a:lnTo>
                      <a:pt x="105383" y="135012"/>
                    </a:lnTo>
                    <a:cubicBezTo>
                      <a:pt x="95283" y="147132"/>
                      <a:pt x="79795" y="156560"/>
                      <a:pt x="57574" y="156560"/>
                    </a:cubicBezTo>
                    <a:cubicBezTo>
                      <a:pt x="29292" y="155886"/>
                      <a:pt x="5050" y="140399"/>
                      <a:pt x="5050" y="110770"/>
                    </a:cubicBezTo>
                    <a:close/>
                    <a:moveTo>
                      <a:pt x="105383" y="99996"/>
                    </a:moveTo>
                    <a:lnTo>
                      <a:pt x="105383" y="90569"/>
                    </a:lnTo>
                    <a:cubicBezTo>
                      <a:pt x="96629" y="87202"/>
                      <a:pt x="85182" y="84509"/>
                      <a:pt x="71714" y="84509"/>
                    </a:cubicBezTo>
                    <a:cubicBezTo>
                      <a:pt x="50166" y="84509"/>
                      <a:pt x="37372" y="93936"/>
                      <a:pt x="37372" y="108750"/>
                    </a:cubicBezTo>
                    <a:lnTo>
                      <a:pt x="37372" y="109423"/>
                    </a:lnTo>
                    <a:cubicBezTo>
                      <a:pt x="37372" y="123564"/>
                      <a:pt x="50166" y="131645"/>
                      <a:pt x="66327" y="131645"/>
                    </a:cubicBezTo>
                    <a:cubicBezTo>
                      <a:pt x="88549" y="131645"/>
                      <a:pt x="105383" y="118851"/>
                      <a:pt x="105383" y="99996"/>
                    </a:cubicBezTo>
                    <a:close/>
                  </a:path>
                </a:pathLst>
              </a:custGeom>
              <a:grpFill/>
              <a:ln w="9525"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FCA13037-3BFE-4A29-A334-A9CD319900A5}"/>
                  </a:ext>
                </a:extLst>
              </p:cNvPr>
              <p:cNvSpPr/>
              <p:nvPr/>
            </p:nvSpPr>
            <p:spPr>
              <a:xfrm>
                <a:off x="1985502" y="6389094"/>
                <a:ext cx="40403" cy="208746"/>
              </a:xfrm>
              <a:custGeom>
                <a:avLst/>
                <a:gdLst>
                  <a:gd name="connsiteX0" fmla="*/ 5050 w 40402"/>
                  <a:gd name="connsiteY0" fmla="*/ 5050 h 208746"/>
                  <a:gd name="connsiteX1" fmla="*/ 38719 w 40402"/>
                  <a:gd name="connsiteY1" fmla="*/ 5050 h 208746"/>
                  <a:gd name="connsiteX2" fmla="*/ 38719 w 40402"/>
                  <a:gd name="connsiteY2" fmla="*/ 207736 h 208746"/>
                  <a:gd name="connsiteX3" fmla="*/ 5050 w 40402"/>
                  <a:gd name="connsiteY3" fmla="*/ 207736 h 208746"/>
                  <a:gd name="connsiteX4" fmla="*/ 5050 w 40402"/>
                  <a:gd name="connsiteY4" fmla="*/ 5050 h 208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2" h="208746">
                    <a:moveTo>
                      <a:pt x="5050" y="5050"/>
                    </a:moveTo>
                    <a:lnTo>
                      <a:pt x="38719" y="5050"/>
                    </a:lnTo>
                    <a:lnTo>
                      <a:pt x="38719" y="207736"/>
                    </a:lnTo>
                    <a:lnTo>
                      <a:pt x="5050" y="207736"/>
                    </a:lnTo>
                    <a:lnTo>
                      <a:pt x="5050" y="5050"/>
                    </a:lnTo>
                    <a:close/>
                  </a:path>
                </a:pathLst>
              </a:custGeom>
              <a:grp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B150A889-ABF5-4AC0-83C5-C74B20FDC59A}"/>
                  </a:ext>
                </a:extLst>
              </p:cNvPr>
              <p:cNvSpPr/>
              <p:nvPr/>
            </p:nvSpPr>
            <p:spPr>
              <a:xfrm>
                <a:off x="2042738" y="6404582"/>
                <a:ext cx="101006" cy="195279"/>
              </a:xfrm>
              <a:custGeom>
                <a:avLst/>
                <a:gdLst>
                  <a:gd name="connsiteX0" fmla="*/ 23905 w 101006"/>
                  <a:gd name="connsiteY0" fmla="*/ 151846 h 195278"/>
                  <a:gd name="connsiteX1" fmla="*/ 23905 w 101006"/>
                  <a:gd name="connsiteY1" fmla="*/ 74408 h 195278"/>
                  <a:gd name="connsiteX2" fmla="*/ 5050 w 101006"/>
                  <a:gd name="connsiteY2" fmla="*/ 74408 h 195278"/>
                  <a:gd name="connsiteX3" fmla="*/ 5050 w 101006"/>
                  <a:gd name="connsiteY3" fmla="*/ 45453 h 195278"/>
                  <a:gd name="connsiteX4" fmla="*/ 23905 w 101006"/>
                  <a:gd name="connsiteY4" fmla="*/ 45453 h 195278"/>
                  <a:gd name="connsiteX5" fmla="*/ 23905 w 101006"/>
                  <a:gd name="connsiteY5" fmla="*/ 5050 h 195278"/>
                  <a:gd name="connsiteX6" fmla="*/ 57573 w 101006"/>
                  <a:gd name="connsiteY6" fmla="*/ 5050 h 195278"/>
                  <a:gd name="connsiteX7" fmla="*/ 57573 w 101006"/>
                  <a:gd name="connsiteY7" fmla="*/ 45453 h 195278"/>
                  <a:gd name="connsiteX8" fmla="*/ 97303 w 101006"/>
                  <a:gd name="connsiteY8" fmla="*/ 45453 h 195278"/>
                  <a:gd name="connsiteX9" fmla="*/ 97303 w 101006"/>
                  <a:gd name="connsiteY9" fmla="*/ 74408 h 195278"/>
                  <a:gd name="connsiteX10" fmla="*/ 57573 w 101006"/>
                  <a:gd name="connsiteY10" fmla="*/ 74408 h 195278"/>
                  <a:gd name="connsiteX11" fmla="*/ 57573 w 101006"/>
                  <a:gd name="connsiteY11" fmla="*/ 146459 h 195278"/>
                  <a:gd name="connsiteX12" fmla="*/ 75755 w 101006"/>
                  <a:gd name="connsiteY12" fmla="*/ 164640 h 195278"/>
                  <a:gd name="connsiteX13" fmla="*/ 96629 w 101006"/>
                  <a:gd name="connsiteY13" fmla="*/ 159927 h 195278"/>
                  <a:gd name="connsiteX14" fmla="*/ 96629 w 101006"/>
                  <a:gd name="connsiteY14" fmla="*/ 187535 h 195278"/>
                  <a:gd name="connsiteX15" fmla="*/ 66327 w 101006"/>
                  <a:gd name="connsiteY15" fmla="*/ 194942 h 195278"/>
                  <a:gd name="connsiteX16" fmla="*/ 23905 w 101006"/>
                  <a:gd name="connsiteY16" fmla="*/ 151846 h 19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1006" h="195278">
                    <a:moveTo>
                      <a:pt x="23905" y="151846"/>
                    </a:moveTo>
                    <a:lnTo>
                      <a:pt x="23905" y="74408"/>
                    </a:lnTo>
                    <a:lnTo>
                      <a:pt x="5050" y="74408"/>
                    </a:lnTo>
                    <a:lnTo>
                      <a:pt x="5050" y="45453"/>
                    </a:lnTo>
                    <a:lnTo>
                      <a:pt x="23905" y="45453"/>
                    </a:lnTo>
                    <a:lnTo>
                      <a:pt x="23905" y="5050"/>
                    </a:lnTo>
                    <a:lnTo>
                      <a:pt x="57573" y="5050"/>
                    </a:lnTo>
                    <a:lnTo>
                      <a:pt x="57573" y="45453"/>
                    </a:lnTo>
                    <a:lnTo>
                      <a:pt x="97303" y="45453"/>
                    </a:lnTo>
                    <a:lnTo>
                      <a:pt x="97303" y="74408"/>
                    </a:lnTo>
                    <a:lnTo>
                      <a:pt x="57573" y="74408"/>
                    </a:lnTo>
                    <a:lnTo>
                      <a:pt x="57573" y="146459"/>
                    </a:lnTo>
                    <a:cubicBezTo>
                      <a:pt x="57573" y="159253"/>
                      <a:pt x="64307" y="164640"/>
                      <a:pt x="75755" y="164640"/>
                    </a:cubicBezTo>
                    <a:cubicBezTo>
                      <a:pt x="83162" y="164640"/>
                      <a:pt x="89896" y="163293"/>
                      <a:pt x="96629" y="159927"/>
                    </a:cubicBezTo>
                    <a:lnTo>
                      <a:pt x="96629" y="187535"/>
                    </a:lnTo>
                    <a:cubicBezTo>
                      <a:pt x="88549" y="192249"/>
                      <a:pt x="79122" y="194942"/>
                      <a:pt x="66327" y="194942"/>
                    </a:cubicBezTo>
                    <a:cubicBezTo>
                      <a:pt x="41413" y="194942"/>
                      <a:pt x="23905" y="183495"/>
                      <a:pt x="23905" y="151846"/>
                    </a:cubicBezTo>
                    <a:close/>
                  </a:path>
                </a:pathLst>
              </a:custGeom>
              <a:grpFill/>
              <a:ln w="9525"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D1009FE2-7C69-4F31-A0C0-94266B3AA453}"/>
                  </a:ext>
                </a:extLst>
              </p:cNvPr>
              <p:cNvSpPr/>
              <p:nvPr/>
            </p:nvSpPr>
            <p:spPr>
              <a:xfrm>
                <a:off x="2160579" y="6389094"/>
                <a:ext cx="141409" cy="208746"/>
              </a:xfrm>
              <a:custGeom>
                <a:avLst/>
                <a:gdLst>
                  <a:gd name="connsiteX0" fmla="*/ 5050 w 141408"/>
                  <a:gd name="connsiteY0" fmla="*/ 5050 h 208746"/>
                  <a:gd name="connsiteX1" fmla="*/ 38719 w 141408"/>
                  <a:gd name="connsiteY1" fmla="*/ 5050 h 208746"/>
                  <a:gd name="connsiteX2" fmla="*/ 38719 w 141408"/>
                  <a:gd name="connsiteY2" fmla="*/ 83835 h 208746"/>
                  <a:gd name="connsiteX3" fmla="*/ 84508 w 141408"/>
                  <a:gd name="connsiteY3" fmla="*/ 58247 h 208746"/>
                  <a:gd name="connsiteX4" fmla="*/ 137032 w 141408"/>
                  <a:gd name="connsiteY4" fmla="*/ 114137 h 208746"/>
                  <a:gd name="connsiteX5" fmla="*/ 137032 w 141408"/>
                  <a:gd name="connsiteY5" fmla="*/ 207736 h 208746"/>
                  <a:gd name="connsiteX6" fmla="*/ 103363 w 141408"/>
                  <a:gd name="connsiteY6" fmla="*/ 207736 h 208746"/>
                  <a:gd name="connsiteX7" fmla="*/ 103363 w 141408"/>
                  <a:gd name="connsiteY7" fmla="*/ 124238 h 208746"/>
                  <a:gd name="connsiteX8" fmla="*/ 71714 w 141408"/>
                  <a:gd name="connsiteY8" fmla="*/ 88549 h 208746"/>
                  <a:gd name="connsiteX9" fmla="*/ 38719 w 141408"/>
                  <a:gd name="connsiteY9" fmla="*/ 124911 h 208746"/>
                  <a:gd name="connsiteX10" fmla="*/ 38719 w 141408"/>
                  <a:gd name="connsiteY10" fmla="*/ 207736 h 208746"/>
                  <a:gd name="connsiteX11" fmla="*/ 5050 w 141408"/>
                  <a:gd name="connsiteY11" fmla="*/ 207736 h 208746"/>
                  <a:gd name="connsiteX12" fmla="*/ 5050 w 141408"/>
                  <a:gd name="connsiteY12" fmla="*/ 5050 h 20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408" h="208746">
                    <a:moveTo>
                      <a:pt x="5050" y="5050"/>
                    </a:moveTo>
                    <a:lnTo>
                      <a:pt x="38719" y="5050"/>
                    </a:lnTo>
                    <a:lnTo>
                      <a:pt x="38719" y="83835"/>
                    </a:lnTo>
                    <a:cubicBezTo>
                      <a:pt x="48146" y="70368"/>
                      <a:pt x="61614" y="58247"/>
                      <a:pt x="84508" y="58247"/>
                    </a:cubicBezTo>
                    <a:cubicBezTo>
                      <a:pt x="117504" y="58247"/>
                      <a:pt x="137032" y="80468"/>
                      <a:pt x="137032" y="114137"/>
                    </a:cubicBezTo>
                    <a:lnTo>
                      <a:pt x="137032" y="207736"/>
                    </a:lnTo>
                    <a:lnTo>
                      <a:pt x="103363" y="207736"/>
                    </a:lnTo>
                    <a:lnTo>
                      <a:pt x="103363" y="124238"/>
                    </a:lnTo>
                    <a:cubicBezTo>
                      <a:pt x="103363" y="101343"/>
                      <a:pt x="91916" y="88549"/>
                      <a:pt x="71714" y="88549"/>
                    </a:cubicBezTo>
                    <a:cubicBezTo>
                      <a:pt x="52187" y="88549"/>
                      <a:pt x="38719" y="102016"/>
                      <a:pt x="38719" y="124911"/>
                    </a:cubicBezTo>
                    <a:lnTo>
                      <a:pt x="38719" y="207736"/>
                    </a:lnTo>
                    <a:lnTo>
                      <a:pt x="5050" y="207736"/>
                    </a:lnTo>
                    <a:lnTo>
                      <a:pt x="5050" y="5050"/>
                    </a:lnTo>
                    <a:close/>
                  </a:path>
                </a:pathLst>
              </a:custGeom>
              <a:grpFill/>
              <a:ln w="9525" cap="flat">
                <a:noFill/>
                <a:prstDash val="solid"/>
                <a:miter/>
              </a:ln>
            </p:spPr>
            <p:txBody>
              <a:bodyPr rtlCol="0" anchor="ctr"/>
              <a:lstStyle/>
              <a:p>
                <a:endParaRPr lang="en-AU"/>
              </a:p>
            </p:txBody>
          </p:sp>
        </p:grpSp>
        <p:grpSp>
          <p:nvGrpSpPr>
            <p:cNvPr id="45" name="Group 44">
              <a:extLst>
                <a:ext uri="{FF2B5EF4-FFF2-40B4-BE49-F238E27FC236}">
                  <a16:creationId xmlns:a16="http://schemas.microsoft.com/office/drawing/2014/main" id="{B0024A80-6E11-4693-B598-8DC0969F1778}"/>
                </a:ext>
              </a:extLst>
            </p:cNvPr>
            <p:cNvGrpSpPr/>
            <p:nvPr userDrawn="1"/>
          </p:nvGrpSpPr>
          <p:grpSpPr>
            <a:xfrm>
              <a:off x="335733" y="5831540"/>
              <a:ext cx="713777" cy="769667"/>
              <a:chOff x="335733" y="5831540"/>
              <a:chExt cx="713777" cy="769667"/>
            </a:xfrm>
            <a:solidFill>
              <a:schemeClr val="bg1"/>
            </a:solidFill>
          </p:grpSpPr>
          <p:sp>
            <p:nvSpPr>
              <p:cNvPr id="19" name="Freeform: Shape 18">
                <a:extLst>
                  <a:ext uri="{FF2B5EF4-FFF2-40B4-BE49-F238E27FC236}">
                    <a16:creationId xmlns:a16="http://schemas.microsoft.com/office/drawing/2014/main" id="{70D9303C-EEB2-48A1-B3BB-EE71AE2EF02E}"/>
                  </a:ext>
                </a:extLst>
              </p:cNvPr>
              <p:cNvSpPr/>
              <p:nvPr/>
            </p:nvSpPr>
            <p:spPr>
              <a:xfrm>
                <a:off x="462327" y="5890124"/>
                <a:ext cx="141409" cy="329954"/>
              </a:xfrm>
              <a:custGeom>
                <a:avLst/>
                <a:gdLst>
                  <a:gd name="connsiteX0" fmla="*/ 17844 w 141408"/>
                  <a:gd name="connsiteY0" fmla="*/ 5050 h 329953"/>
                  <a:gd name="connsiteX1" fmla="*/ 9764 w 141408"/>
                  <a:gd name="connsiteY1" fmla="*/ 13131 h 329953"/>
                  <a:gd name="connsiteX2" fmla="*/ 7744 w 141408"/>
                  <a:gd name="connsiteY2" fmla="*/ 34005 h 329953"/>
                  <a:gd name="connsiteX3" fmla="*/ 5050 w 141408"/>
                  <a:gd name="connsiteY3" fmla="*/ 87202 h 329953"/>
                  <a:gd name="connsiteX4" fmla="*/ 42759 w 141408"/>
                  <a:gd name="connsiteY4" fmla="*/ 263626 h 329953"/>
                  <a:gd name="connsiteX5" fmla="*/ 138379 w 141408"/>
                  <a:gd name="connsiteY5" fmla="*/ 330290 h 329953"/>
                  <a:gd name="connsiteX6" fmla="*/ 96629 w 141408"/>
                  <a:gd name="connsiteY6" fmla="*/ 271033 h 329953"/>
                  <a:gd name="connsiteX7" fmla="*/ 83162 w 141408"/>
                  <a:gd name="connsiteY7" fmla="*/ 174067 h 329953"/>
                  <a:gd name="connsiteX8" fmla="*/ 93936 w 141408"/>
                  <a:gd name="connsiteY8" fmla="*/ 67674 h 329953"/>
                  <a:gd name="connsiteX9" fmla="*/ 93936 w 141408"/>
                  <a:gd name="connsiteY9" fmla="*/ 67001 h 329953"/>
                  <a:gd name="connsiteX10" fmla="*/ 104710 w 141408"/>
                  <a:gd name="connsiteY10" fmla="*/ 51513 h 329953"/>
                  <a:gd name="connsiteX11" fmla="*/ 26598 w 141408"/>
                  <a:gd name="connsiteY11" fmla="*/ 9091 h 329953"/>
                  <a:gd name="connsiteX12" fmla="*/ 20538 w 141408"/>
                  <a:gd name="connsiteY12" fmla="*/ 6397 h 329953"/>
                  <a:gd name="connsiteX13" fmla="*/ 20538 w 141408"/>
                  <a:gd name="connsiteY13" fmla="*/ 6397 h 329953"/>
                  <a:gd name="connsiteX14" fmla="*/ 20538 w 141408"/>
                  <a:gd name="connsiteY14" fmla="*/ 6397 h 329953"/>
                  <a:gd name="connsiteX15" fmla="*/ 17844 w 141408"/>
                  <a:gd name="connsiteY15"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1408" h="329953">
                    <a:moveTo>
                      <a:pt x="17844" y="5050"/>
                    </a:moveTo>
                    <a:cubicBezTo>
                      <a:pt x="13131" y="5050"/>
                      <a:pt x="11111" y="7744"/>
                      <a:pt x="9764" y="13131"/>
                    </a:cubicBezTo>
                    <a:cubicBezTo>
                      <a:pt x="9764" y="13131"/>
                      <a:pt x="8417" y="20538"/>
                      <a:pt x="7744" y="34005"/>
                    </a:cubicBezTo>
                    <a:cubicBezTo>
                      <a:pt x="6397" y="46126"/>
                      <a:pt x="5050" y="64307"/>
                      <a:pt x="5050" y="87202"/>
                    </a:cubicBezTo>
                    <a:cubicBezTo>
                      <a:pt x="5050" y="137705"/>
                      <a:pt x="11784" y="209083"/>
                      <a:pt x="42759" y="263626"/>
                    </a:cubicBezTo>
                    <a:cubicBezTo>
                      <a:pt x="67001" y="305375"/>
                      <a:pt x="100670" y="328944"/>
                      <a:pt x="138379" y="330290"/>
                    </a:cubicBezTo>
                    <a:cubicBezTo>
                      <a:pt x="123564" y="318843"/>
                      <a:pt x="106057" y="299988"/>
                      <a:pt x="96629" y="271033"/>
                    </a:cubicBezTo>
                    <a:cubicBezTo>
                      <a:pt x="87875" y="243425"/>
                      <a:pt x="83162" y="210430"/>
                      <a:pt x="83162" y="174067"/>
                    </a:cubicBezTo>
                    <a:cubicBezTo>
                      <a:pt x="83162" y="123564"/>
                      <a:pt x="91916" y="79795"/>
                      <a:pt x="93936" y="67674"/>
                    </a:cubicBezTo>
                    <a:cubicBezTo>
                      <a:pt x="93936" y="67674"/>
                      <a:pt x="93936" y="67001"/>
                      <a:pt x="93936" y="67001"/>
                    </a:cubicBezTo>
                    <a:cubicBezTo>
                      <a:pt x="95283" y="59594"/>
                      <a:pt x="99323" y="54207"/>
                      <a:pt x="104710" y="51513"/>
                    </a:cubicBezTo>
                    <a:cubicBezTo>
                      <a:pt x="66327" y="26598"/>
                      <a:pt x="32659" y="12457"/>
                      <a:pt x="26598" y="9091"/>
                    </a:cubicBezTo>
                    <a:cubicBezTo>
                      <a:pt x="22558" y="7070"/>
                      <a:pt x="20538" y="6397"/>
                      <a:pt x="20538" y="6397"/>
                    </a:cubicBezTo>
                    <a:lnTo>
                      <a:pt x="20538" y="6397"/>
                    </a:lnTo>
                    <a:lnTo>
                      <a:pt x="20538" y="6397"/>
                    </a:lnTo>
                    <a:cubicBezTo>
                      <a:pt x="20538" y="5050"/>
                      <a:pt x="19191" y="5050"/>
                      <a:pt x="17844" y="5050"/>
                    </a:cubicBezTo>
                  </a:path>
                </a:pathLst>
              </a:custGeom>
              <a:grp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346C0FB2-C0BB-4AFA-9767-DF8A791669BB}"/>
                  </a:ext>
                </a:extLst>
              </p:cNvPr>
              <p:cNvSpPr/>
              <p:nvPr/>
            </p:nvSpPr>
            <p:spPr>
              <a:xfrm>
                <a:off x="680428" y="5948707"/>
                <a:ext cx="148143" cy="282817"/>
              </a:xfrm>
              <a:custGeom>
                <a:avLst/>
                <a:gdLst>
                  <a:gd name="connsiteX0" fmla="*/ 129024 w 148142"/>
                  <a:gd name="connsiteY0" fmla="*/ 5050 h 282817"/>
                  <a:gd name="connsiteX1" fmla="*/ 125657 w 148142"/>
                  <a:gd name="connsiteY1" fmla="*/ 6397 h 282817"/>
                  <a:gd name="connsiteX2" fmla="*/ 122290 w 148142"/>
                  <a:gd name="connsiteY2" fmla="*/ 9091 h 282817"/>
                  <a:gd name="connsiteX3" fmla="*/ 112863 w 148142"/>
                  <a:gd name="connsiteY3" fmla="*/ 17171 h 282817"/>
                  <a:gd name="connsiteX4" fmla="*/ 81214 w 148142"/>
                  <a:gd name="connsiteY4" fmla="*/ 48146 h 282817"/>
                  <a:gd name="connsiteX5" fmla="*/ 16570 w 148142"/>
                  <a:gd name="connsiteY5" fmla="*/ 154540 h 282817"/>
                  <a:gd name="connsiteX6" fmla="*/ 5123 w 148142"/>
                  <a:gd name="connsiteY6" fmla="*/ 221204 h 282817"/>
                  <a:gd name="connsiteX7" fmla="*/ 11856 w 148142"/>
                  <a:gd name="connsiteY7" fmla="*/ 255546 h 282817"/>
                  <a:gd name="connsiteX8" fmla="*/ 31384 w 148142"/>
                  <a:gd name="connsiteY8" fmla="*/ 275074 h 282817"/>
                  <a:gd name="connsiteX9" fmla="*/ 45525 w 148142"/>
                  <a:gd name="connsiteY9" fmla="*/ 277767 h 282817"/>
                  <a:gd name="connsiteX10" fmla="*/ 45525 w 148142"/>
                  <a:gd name="connsiteY10" fmla="*/ 277767 h 282817"/>
                  <a:gd name="connsiteX11" fmla="*/ 131044 w 148142"/>
                  <a:gd name="connsiteY11" fmla="*/ 207063 h 282817"/>
                  <a:gd name="connsiteX12" fmla="*/ 143165 w 148142"/>
                  <a:gd name="connsiteY12" fmla="*/ 114137 h 282817"/>
                  <a:gd name="connsiteX13" fmla="*/ 134411 w 148142"/>
                  <a:gd name="connsiteY13" fmla="*/ 18518 h 282817"/>
                  <a:gd name="connsiteX14" fmla="*/ 133064 w 148142"/>
                  <a:gd name="connsiteY14" fmla="*/ 10437 h 282817"/>
                  <a:gd name="connsiteX15" fmla="*/ 129024 w 148142"/>
                  <a:gd name="connsiteY15"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142" h="282817">
                    <a:moveTo>
                      <a:pt x="129024" y="5050"/>
                    </a:moveTo>
                    <a:cubicBezTo>
                      <a:pt x="128350" y="5050"/>
                      <a:pt x="127004" y="5724"/>
                      <a:pt x="125657" y="6397"/>
                    </a:cubicBezTo>
                    <a:cubicBezTo>
                      <a:pt x="125657" y="6397"/>
                      <a:pt x="124310" y="7070"/>
                      <a:pt x="122290" y="9091"/>
                    </a:cubicBezTo>
                    <a:cubicBezTo>
                      <a:pt x="120270" y="11111"/>
                      <a:pt x="116903" y="13804"/>
                      <a:pt x="112863" y="17171"/>
                    </a:cubicBezTo>
                    <a:cubicBezTo>
                      <a:pt x="106802" y="22558"/>
                      <a:pt x="95355" y="33332"/>
                      <a:pt x="81214" y="48146"/>
                    </a:cubicBezTo>
                    <a:cubicBezTo>
                      <a:pt x="59666" y="72388"/>
                      <a:pt x="30711" y="110770"/>
                      <a:pt x="16570" y="154540"/>
                    </a:cubicBezTo>
                    <a:cubicBezTo>
                      <a:pt x="8490" y="180128"/>
                      <a:pt x="4449" y="202349"/>
                      <a:pt x="5123" y="221204"/>
                    </a:cubicBezTo>
                    <a:cubicBezTo>
                      <a:pt x="5123" y="234671"/>
                      <a:pt x="7143" y="246118"/>
                      <a:pt x="11856" y="255546"/>
                    </a:cubicBezTo>
                    <a:cubicBezTo>
                      <a:pt x="15897" y="264300"/>
                      <a:pt x="22630" y="271033"/>
                      <a:pt x="31384" y="275074"/>
                    </a:cubicBezTo>
                    <a:cubicBezTo>
                      <a:pt x="35425" y="276420"/>
                      <a:pt x="40138" y="277767"/>
                      <a:pt x="45525" y="277767"/>
                    </a:cubicBezTo>
                    <a:lnTo>
                      <a:pt x="45525" y="277767"/>
                    </a:lnTo>
                    <a:cubicBezTo>
                      <a:pt x="71787" y="277767"/>
                      <a:pt x="116230" y="255546"/>
                      <a:pt x="131044" y="207063"/>
                    </a:cubicBezTo>
                    <a:cubicBezTo>
                      <a:pt x="139124" y="180801"/>
                      <a:pt x="143165" y="149826"/>
                      <a:pt x="143165" y="114137"/>
                    </a:cubicBezTo>
                    <a:cubicBezTo>
                      <a:pt x="143165" y="70368"/>
                      <a:pt x="137104" y="32659"/>
                      <a:pt x="134411" y="18518"/>
                    </a:cubicBezTo>
                    <a:cubicBezTo>
                      <a:pt x="133064" y="13131"/>
                      <a:pt x="133064" y="10437"/>
                      <a:pt x="133064" y="10437"/>
                    </a:cubicBezTo>
                    <a:cubicBezTo>
                      <a:pt x="132391" y="8417"/>
                      <a:pt x="131044" y="5050"/>
                      <a:pt x="129024" y="5050"/>
                    </a:cubicBezTo>
                  </a:path>
                </a:pathLst>
              </a:custGeom>
              <a:grp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DE4B05A8-39D4-4E4C-ADEA-BE47AAB292A8}"/>
                  </a:ext>
                </a:extLst>
              </p:cNvPr>
              <p:cNvSpPr/>
              <p:nvPr/>
            </p:nvSpPr>
            <p:spPr>
              <a:xfrm>
                <a:off x="555926" y="5948707"/>
                <a:ext cx="134675" cy="282817"/>
              </a:xfrm>
              <a:custGeom>
                <a:avLst/>
                <a:gdLst>
                  <a:gd name="connsiteX0" fmla="*/ 20538 w 134675"/>
                  <a:gd name="connsiteY0" fmla="*/ 5050 h 282817"/>
                  <a:gd name="connsiteX1" fmla="*/ 15824 w 134675"/>
                  <a:gd name="connsiteY1" fmla="*/ 10437 h 282817"/>
                  <a:gd name="connsiteX2" fmla="*/ 14478 w 134675"/>
                  <a:gd name="connsiteY2" fmla="*/ 18518 h 282817"/>
                  <a:gd name="connsiteX3" fmla="*/ 10437 w 134675"/>
                  <a:gd name="connsiteY3" fmla="*/ 40739 h 282817"/>
                  <a:gd name="connsiteX4" fmla="*/ 5050 w 134675"/>
                  <a:gd name="connsiteY4" fmla="*/ 114137 h 282817"/>
                  <a:gd name="connsiteX5" fmla="*/ 17844 w 134675"/>
                  <a:gd name="connsiteY5" fmla="*/ 206389 h 282817"/>
                  <a:gd name="connsiteX6" fmla="*/ 105383 w 134675"/>
                  <a:gd name="connsiteY6" fmla="*/ 277767 h 282817"/>
                  <a:gd name="connsiteX7" fmla="*/ 105383 w 134675"/>
                  <a:gd name="connsiteY7" fmla="*/ 277767 h 282817"/>
                  <a:gd name="connsiteX8" fmla="*/ 120197 w 134675"/>
                  <a:gd name="connsiteY8" fmla="*/ 275074 h 282817"/>
                  <a:gd name="connsiteX9" fmla="*/ 126931 w 134675"/>
                  <a:gd name="connsiteY9" fmla="*/ 271707 h 282817"/>
                  <a:gd name="connsiteX10" fmla="*/ 121544 w 134675"/>
                  <a:gd name="connsiteY10" fmla="*/ 262953 h 282817"/>
                  <a:gd name="connsiteX11" fmla="*/ 114137 w 134675"/>
                  <a:gd name="connsiteY11" fmla="*/ 221877 h 282817"/>
                  <a:gd name="connsiteX12" fmla="*/ 126931 w 134675"/>
                  <a:gd name="connsiteY12" fmla="*/ 151173 h 282817"/>
                  <a:gd name="connsiteX13" fmla="*/ 129625 w 134675"/>
                  <a:gd name="connsiteY13" fmla="*/ 143766 h 282817"/>
                  <a:gd name="connsiteX14" fmla="*/ 130298 w 134675"/>
                  <a:gd name="connsiteY14" fmla="*/ 141072 h 282817"/>
                  <a:gd name="connsiteX15" fmla="*/ 27945 w 134675"/>
                  <a:gd name="connsiteY15" fmla="*/ 9764 h 282817"/>
                  <a:gd name="connsiteX16" fmla="*/ 24578 w 134675"/>
                  <a:gd name="connsiteY16" fmla="*/ 7070 h 282817"/>
                  <a:gd name="connsiteX17" fmla="*/ 20538 w 134675"/>
                  <a:gd name="connsiteY17" fmla="*/ 5050 h 28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675" h="282817">
                    <a:moveTo>
                      <a:pt x="20538" y="5050"/>
                    </a:moveTo>
                    <a:cubicBezTo>
                      <a:pt x="18518" y="5050"/>
                      <a:pt x="16498" y="8417"/>
                      <a:pt x="15824" y="10437"/>
                    </a:cubicBezTo>
                    <a:cubicBezTo>
                      <a:pt x="15824" y="11111"/>
                      <a:pt x="15151" y="13804"/>
                      <a:pt x="14478" y="18518"/>
                    </a:cubicBezTo>
                    <a:cubicBezTo>
                      <a:pt x="13804" y="21885"/>
                      <a:pt x="12457" y="29965"/>
                      <a:pt x="10437" y="40739"/>
                    </a:cubicBezTo>
                    <a:cubicBezTo>
                      <a:pt x="7744" y="58247"/>
                      <a:pt x="5050" y="84509"/>
                      <a:pt x="5050" y="114137"/>
                    </a:cubicBezTo>
                    <a:cubicBezTo>
                      <a:pt x="5050" y="149826"/>
                      <a:pt x="9091" y="180801"/>
                      <a:pt x="17844" y="206389"/>
                    </a:cubicBezTo>
                    <a:cubicBezTo>
                      <a:pt x="33332" y="255546"/>
                      <a:pt x="78448" y="277767"/>
                      <a:pt x="105383" y="277767"/>
                    </a:cubicBezTo>
                    <a:lnTo>
                      <a:pt x="105383" y="277767"/>
                    </a:lnTo>
                    <a:cubicBezTo>
                      <a:pt x="111444" y="277767"/>
                      <a:pt x="116157" y="277094"/>
                      <a:pt x="120197" y="275074"/>
                    </a:cubicBezTo>
                    <a:cubicBezTo>
                      <a:pt x="122218" y="274400"/>
                      <a:pt x="124238" y="273053"/>
                      <a:pt x="126931" y="271707"/>
                    </a:cubicBezTo>
                    <a:cubicBezTo>
                      <a:pt x="124911" y="269013"/>
                      <a:pt x="122891" y="266320"/>
                      <a:pt x="121544" y="262953"/>
                    </a:cubicBezTo>
                    <a:cubicBezTo>
                      <a:pt x="116831" y="251506"/>
                      <a:pt x="114137" y="238711"/>
                      <a:pt x="114137" y="221877"/>
                    </a:cubicBezTo>
                    <a:cubicBezTo>
                      <a:pt x="114137" y="201676"/>
                      <a:pt x="118851" y="177434"/>
                      <a:pt x="126931" y="151173"/>
                    </a:cubicBezTo>
                    <a:cubicBezTo>
                      <a:pt x="127605" y="148479"/>
                      <a:pt x="128278" y="146459"/>
                      <a:pt x="129625" y="143766"/>
                    </a:cubicBezTo>
                    <a:cubicBezTo>
                      <a:pt x="129625" y="143092"/>
                      <a:pt x="130298" y="141745"/>
                      <a:pt x="130298" y="141072"/>
                    </a:cubicBezTo>
                    <a:cubicBezTo>
                      <a:pt x="101343" y="69694"/>
                      <a:pt x="35352" y="15824"/>
                      <a:pt x="27945" y="9764"/>
                    </a:cubicBezTo>
                    <a:cubicBezTo>
                      <a:pt x="25252" y="7744"/>
                      <a:pt x="24578" y="7070"/>
                      <a:pt x="24578" y="7070"/>
                    </a:cubicBezTo>
                    <a:cubicBezTo>
                      <a:pt x="23231" y="5724"/>
                      <a:pt x="21885" y="5050"/>
                      <a:pt x="20538" y="5050"/>
                    </a:cubicBezTo>
                  </a:path>
                </a:pathLst>
              </a:custGeom>
              <a:grp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6E35CF6E-B995-4805-BC53-3AEA923A5DEF}"/>
                  </a:ext>
                </a:extLst>
              </p:cNvPr>
              <p:cNvSpPr/>
              <p:nvPr/>
            </p:nvSpPr>
            <p:spPr>
              <a:xfrm>
                <a:off x="620570" y="5831540"/>
                <a:ext cx="141409" cy="242415"/>
              </a:xfrm>
              <a:custGeom>
                <a:avLst/>
                <a:gdLst>
                  <a:gd name="connsiteX0" fmla="*/ 72388 w 141408"/>
                  <a:gd name="connsiteY0" fmla="*/ 5050 h 242414"/>
                  <a:gd name="connsiteX1" fmla="*/ 67674 w 141408"/>
                  <a:gd name="connsiteY1" fmla="*/ 9091 h 242414"/>
                  <a:gd name="connsiteX2" fmla="*/ 64307 w 141408"/>
                  <a:gd name="connsiteY2" fmla="*/ 14478 h 242414"/>
                  <a:gd name="connsiteX3" fmla="*/ 54880 w 141408"/>
                  <a:gd name="connsiteY3" fmla="*/ 30639 h 242414"/>
                  <a:gd name="connsiteX4" fmla="*/ 25925 w 141408"/>
                  <a:gd name="connsiteY4" fmla="*/ 89222 h 242414"/>
                  <a:gd name="connsiteX5" fmla="*/ 5050 w 141408"/>
                  <a:gd name="connsiteY5" fmla="*/ 143092 h 242414"/>
                  <a:gd name="connsiteX6" fmla="*/ 74408 w 141408"/>
                  <a:gd name="connsiteY6" fmla="*/ 238711 h 242414"/>
                  <a:gd name="connsiteX7" fmla="*/ 141072 w 141408"/>
                  <a:gd name="connsiteY7" fmla="*/ 144439 h 242414"/>
                  <a:gd name="connsiteX8" fmla="*/ 81142 w 141408"/>
                  <a:gd name="connsiteY8" fmla="*/ 14478 h 242414"/>
                  <a:gd name="connsiteX9" fmla="*/ 77775 w 141408"/>
                  <a:gd name="connsiteY9" fmla="*/ 8417 h 242414"/>
                  <a:gd name="connsiteX10" fmla="*/ 72388 w 141408"/>
                  <a:gd name="connsiteY10" fmla="*/ 5050 h 24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408" h="242414">
                    <a:moveTo>
                      <a:pt x="72388" y="5050"/>
                    </a:moveTo>
                    <a:cubicBezTo>
                      <a:pt x="71041" y="5050"/>
                      <a:pt x="69021" y="6397"/>
                      <a:pt x="67674" y="9091"/>
                    </a:cubicBezTo>
                    <a:cubicBezTo>
                      <a:pt x="67674" y="9091"/>
                      <a:pt x="66327" y="11111"/>
                      <a:pt x="64307" y="14478"/>
                    </a:cubicBezTo>
                    <a:cubicBezTo>
                      <a:pt x="60940" y="19865"/>
                      <a:pt x="57574" y="25252"/>
                      <a:pt x="54880" y="30639"/>
                    </a:cubicBezTo>
                    <a:cubicBezTo>
                      <a:pt x="47473" y="43433"/>
                      <a:pt x="36699" y="63634"/>
                      <a:pt x="25925" y="89222"/>
                    </a:cubicBezTo>
                    <a:cubicBezTo>
                      <a:pt x="18518" y="106730"/>
                      <a:pt x="11111" y="124911"/>
                      <a:pt x="5050" y="143092"/>
                    </a:cubicBezTo>
                    <a:cubicBezTo>
                      <a:pt x="26598" y="164640"/>
                      <a:pt x="55553" y="197636"/>
                      <a:pt x="74408" y="238711"/>
                    </a:cubicBezTo>
                    <a:cubicBezTo>
                      <a:pt x="89222" y="207063"/>
                      <a:pt x="111444" y="175414"/>
                      <a:pt x="141072" y="144439"/>
                    </a:cubicBezTo>
                    <a:cubicBezTo>
                      <a:pt x="120871" y="83162"/>
                      <a:pt x="92589" y="33332"/>
                      <a:pt x="81142" y="14478"/>
                    </a:cubicBezTo>
                    <a:cubicBezTo>
                      <a:pt x="78448" y="10437"/>
                      <a:pt x="77775" y="8417"/>
                      <a:pt x="77775" y="8417"/>
                    </a:cubicBezTo>
                    <a:cubicBezTo>
                      <a:pt x="74408" y="5050"/>
                      <a:pt x="72388" y="5050"/>
                      <a:pt x="72388" y="5050"/>
                    </a:cubicBezTo>
                  </a:path>
                </a:pathLst>
              </a:custGeom>
              <a:grpFill/>
              <a:ln w="9525" cap="flat">
                <a:noFill/>
                <a:prstDash val="solid"/>
                <a:miter/>
              </a:ln>
            </p:spPr>
            <p:txBody>
              <a:bodyPr rtlCol="0" anchor="ctr"/>
              <a:lstStyle/>
              <a:p>
                <a:endParaRPr lang="en-AU"/>
              </a:p>
            </p:txBody>
          </p:sp>
          <p:sp>
            <p:nvSpPr>
              <p:cNvPr id="23" name="Freeform: Shape 22">
                <a:extLst>
                  <a:ext uri="{FF2B5EF4-FFF2-40B4-BE49-F238E27FC236}">
                    <a16:creationId xmlns:a16="http://schemas.microsoft.com/office/drawing/2014/main" id="{335DC608-6915-4FC8-8455-8AB7FA4A3637}"/>
                  </a:ext>
                </a:extLst>
              </p:cNvPr>
              <p:cNvSpPr/>
              <p:nvPr/>
            </p:nvSpPr>
            <p:spPr>
              <a:xfrm>
                <a:off x="780160" y="5890124"/>
                <a:ext cx="141409" cy="329954"/>
              </a:xfrm>
              <a:custGeom>
                <a:avLst/>
                <a:gdLst>
                  <a:gd name="connsiteX0" fmla="*/ 124911 w 141408"/>
                  <a:gd name="connsiteY0" fmla="*/ 5050 h 329953"/>
                  <a:gd name="connsiteX1" fmla="*/ 120871 w 141408"/>
                  <a:gd name="connsiteY1" fmla="*/ 5724 h 329953"/>
                  <a:gd name="connsiteX2" fmla="*/ 120871 w 141408"/>
                  <a:gd name="connsiteY2" fmla="*/ 5724 h 329953"/>
                  <a:gd name="connsiteX3" fmla="*/ 120871 w 141408"/>
                  <a:gd name="connsiteY3" fmla="*/ 5724 h 329953"/>
                  <a:gd name="connsiteX4" fmla="*/ 114810 w 141408"/>
                  <a:gd name="connsiteY4" fmla="*/ 8417 h 329953"/>
                  <a:gd name="connsiteX5" fmla="*/ 99996 w 141408"/>
                  <a:gd name="connsiteY5" fmla="*/ 15151 h 329953"/>
                  <a:gd name="connsiteX6" fmla="*/ 97976 w 141408"/>
                  <a:gd name="connsiteY6" fmla="*/ 15824 h 329953"/>
                  <a:gd name="connsiteX7" fmla="*/ 42759 w 141408"/>
                  <a:gd name="connsiteY7" fmla="*/ 46126 h 329953"/>
                  <a:gd name="connsiteX8" fmla="*/ 36699 w 141408"/>
                  <a:gd name="connsiteY8" fmla="*/ 49493 h 329953"/>
                  <a:gd name="connsiteX9" fmla="*/ 48146 w 141408"/>
                  <a:gd name="connsiteY9" fmla="*/ 64981 h 329953"/>
                  <a:gd name="connsiteX10" fmla="*/ 48146 w 141408"/>
                  <a:gd name="connsiteY10" fmla="*/ 65654 h 329953"/>
                  <a:gd name="connsiteX11" fmla="*/ 58920 w 141408"/>
                  <a:gd name="connsiteY11" fmla="*/ 172047 h 329953"/>
                  <a:gd name="connsiteX12" fmla="*/ 46126 w 141408"/>
                  <a:gd name="connsiteY12" fmla="*/ 269013 h 329953"/>
                  <a:gd name="connsiteX13" fmla="*/ 5050 w 141408"/>
                  <a:gd name="connsiteY13" fmla="*/ 328270 h 329953"/>
                  <a:gd name="connsiteX14" fmla="*/ 99323 w 141408"/>
                  <a:gd name="connsiteY14" fmla="*/ 261606 h 329953"/>
                  <a:gd name="connsiteX15" fmla="*/ 137032 w 141408"/>
                  <a:gd name="connsiteY15" fmla="*/ 85182 h 329953"/>
                  <a:gd name="connsiteX16" fmla="*/ 134338 w 141408"/>
                  <a:gd name="connsiteY16" fmla="*/ 31985 h 329953"/>
                  <a:gd name="connsiteX17" fmla="*/ 132318 w 141408"/>
                  <a:gd name="connsiteY17" fmla="*/ 11784 h 329953"/>
                  <a:gd name="connsiteX18" fmla="*/ 124911 w 141408"/>
                  <a:gd name="connsiteY18" fmla="*/ 5050 h 329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08" h="329953">
                    <a:moveTo>
                      <a:pt x="124911" y="5050"/>
                    </a:moveTo>
                    <a:cubicBezTo>
                      <a:pt x="124238" y="5050"/>
                      <a:pt x="122891" y="5050"/>
                      <a:pt x="120871" y="5724"/>
                    </a:cubicBezTo>
                    <a:lnTo>
                      <a:pt x="120871" y="5724"/>
                    </a:lnTo>
                    <a:lnTo>
                      <a:pt x="120871" y="5724"/>
                    </a:lnTo>
                    <a:cubicBezTo>
                      <a:pt x="120871" y="5724"/>
                      <a:pt x="118851" y="6397"/>
                      <a:pt x="114810" y="8417"/>
                    </a:cubicBezTo>
                    <a:cubicBezTo>
                      <a:pt x="111444" y="9764"/>
                      <a:pt x="106057" y="12457"/>
                      <a:pt x="99996" y="15151"/>
                    </a:cubicBezTo>
                    <a:lnTo>
                      <a:pt x="97976" y="15824"/>
                    </a:lnTo>
                    <a:cubicBezTo>
                      <a:pt x="79122" y="25252"/>
                      <a:pt x="60267" y="35352"/>
                      <a:pt x="42759" y="46126"/>
                    </a:cubicBezTo>
                    <a:cubicBezTo>
                      <a:pt x="40739" y="47473"/>
                      <a:pt x="38719" y="48820"/>
                      <a:pt x="36699" y="49493"/>
                    </a:cubicBezTo>
                    <a:cubicBezTo>
                      <a:pt x="42086" y="52187"/>
                      <a:pt x="46126" y="58247"/>
                      <a:pt x="48146" y="64981"/>
                    </a:cubicBezTo>
                    <a:cubicBezTo>
                      <a:pt x="48146" y="64981"/>
                      <a:pt x="48146" y="65654"/>
                      <a:pt x="48146" y="65654"/>
                    </a:cubicBezTo>
                    <a:cubicBezTo>
                      <a:pt x="50840" y="77775"/>
                      <a:pt x="58920" y="121544"/>
                      <a:pt x="58920" y="172047"/>
                    </a:cubicBezTo>
                    <a:cubicBezTo>
                      <a:pt x="58920" y="208409"/>
                      <a:pt x="54880" y="241405"/>
                      <a:pt x="46126" y="269013"/>
                    </a:cubicBezTo>
                    <a:cubicBezTo>
                      <a:pt x="36699" y="297968"/>
                      <a:pt x="19865" y="316823"/>
                      <a:pt x="5050" y="328270"/>
                    </a:cubicBezTo>
                    <a:cubicBezTo>
                      <a:pt x="42086" y="326250"/>
                      <a:pt x="75755" y="303355"/>
                      <a:pt x="99323" y="261606"/>
                    </a:cubicBezTo>
                    <a:cubicBezTo>
                      <a:pt x="130298" y="207063"/>
                      <a:pt x="137032" y="135685"/>
                      <a:pt x="137032" y="85182"/>
                    </a:cubicBezTo>
                    <a:cubicBezTo>
                      <a:pt x="137032" y="67674"/>
                      <a:pt x="136358" y="49493"/>
                      <a:pt x="134338" y="31985"/>
                    </a:cubicBezTo>
                    <a:cubicBezTo>
                      <a:pt x="132992" y="19191"/>
                      <a:pt x="132318" y="11784"/>
                      <a:pt x="132318" y="11784"/>
                    </a:cubicBezTo>
                    <a:cubicBezTo>
                      <a:pt x="131645" y="7744"/>
                      <a:pt x="129625" y="5050"/>
                      <a:pt x="124911" y="5050"/>
                    </a:cubicBezTo>
                  </a:path>
                </a:pathLst>
              </a:custGeom>
              <a:grpFill/>
              <a:ln w="9525" cap="flat">
                <a:noFill/>
                <a:prstDash val="solid"/>
                <a:miter/>
              </a:ln>
            </p:spPr>
            <p:txBody>
              <a:bodyPr rtlCol="0" anchor="ctr"/>
              <a:lstStyle/>
              <a:p>
                <a:endParaRPr lang="en-AU"/>
              </a:p>
            </p:txBody>
          </p:sp>
          <p:sp>
            <p:nvSpPr>
              <p:cNvPr id="24" name="Freeform: Shape 23">
                <a:extLst>
                  <a:ext uri="{FF2B5EF4-FFF2-40B4-BE49-F238E27FC236}">
                    <a16:creationId xmlns:a16="http://schemas.microsoft.com/office/drawing/2014/main" id="{56DB3E12-B90B-4EBD-B985-8AE12F7A5742}"/>
                  </a:ext>
                </a:extLst>
              </p:cNvPr>
              <p:cNvSpPr/>
              <p:nvPr/>
            </p:nvSpPr>
            <p:spPr>
              <a:xfrm>
                <a:off x="739084" y="5847701"/>
                <a:ext cx="87539" cy="107740"/>
              </a:xfrm>
              <a:custGeom>
                <a:avLst/>
                <a:gdLst>
                  <a:gd name="connsiteX0" fmla="*/ 62287 w 87538"/>
                  <a:gd name="connsiteY0" fmla="*/ 5050 h 107739"/>
                  <a:gd name="connsiteX1" fmla="*/ 60940 w 87538"/>
                  <a:gd name="connsiteY1" fmla="*/ 5050 h 107739"/>
                  <a:gd name="connsiteX2" fmla="*/ 60940 w 87538"/>
                  <a:gd name="connsiteY2" fmla="*/ 5050 h 107739"/>
                  <a:gd name="connsiteX3" fmla="*/ 60940 w 87538"/>
                  <a:gd name="connsiteY3" fmla="*/ 5050 h 107739"/>
                  <a:gd name="connsiteX4" fmla="*/ 57574 w 87538"/>
                  <a:gd name="connsiteY4" fmla="*/ 6397 h 107739"/>
                  <a:gd name="connsiteX5" fmla="*/ 57574 w 87538"/>
                  <a:gd name="connsiteY5" fmla="*/ 6397 h 107739"/>
                  <a:gd name="connsiteX6" fmla="*/ 57574 w 87538"/>
                  <a:gd name="connsiteY6" fmla="*/ 6397 h 107739"/>
                  <a:gd name="connsiteX7" fmla="*/ 36699 w 87538"/>
                  <a:gd name="connsiteY7" fmla="*/ 20538 h 107739"/>
                  <a:gd name="connsiteX8" fmla="*/ 5050 w 87538"/>
                  <a:gd name="connsiteY8" fmla="*/ 45453 h 107739"/>
                  <a:gd name="connsiteX9" fmla="*/ 31312 w 87538"/>
                  <a:gd name="connsiteY9" fmla="*/ 108077 h 107739"/>
                  <a:gd name="connsiteX10" fmla="*/ 85855 w 87538"/>
                  <a:gd name="connsiteY10" fmla="*/ 71041 h 107739"/>
                  <a:gd name="connsiteX11" fmla="*/ 70368 w 87538"/>
                  <a:gd name="connsiteY11" fmla="*/ 11784 h 107739"/>
                  <a:gd name="connsiteX12" fmla="*/ 70368 w 87538"/>
                  <a:gd name="connsiteY12" fmla="*/ 11111 h 107739"/>
                  <a:gd name="connsiteX13" fmla="*/ 62287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62287" y="5050"/>
                    </a:moveTo>
                    <a:cubicBezTo>
                      <a:pt x="61614" y="5050"/>
                      <a:pt x="61614" y="5050"/>
                      <a:pt x="60940" y="5050"/>
                    </a:cubicBezTo>
                    <a:lnTo>
                      <a:pt x="60940" y="5050"/>
                    </a:lnTo>
                    <a:lnTo>
                      <a:pt x="60940" y="5050"/>
                    </a:lnTo>
                    <a:cubicBezTo>
                      <a:pt x="59594" y="5050"/>
                      <a:pt x="58920" y="5724"/>
                      <a:pt x="57574" y="6397"/>
                    </a:cubicBezTo>
                    <a:lnTo>
                      <a:pt x="57574" y="6397"/>
                    </a:lnTo>
                    <a:lnTo>
                      <a:pt x="57574" y="6397"/>
                    </a:lnTo>
                    <a:cubicBezTo>
                      <a:pt x="57574" y="6397"/>
                      <a:pt x="49493" y="11784"/>
                      <a:pt x="36699" y="20538"/>
                    </a:cubicBezTo>
                    <a:cubicBezTo>
                      <a:pt x="29965" y="25252"/>
                      <a:pt x="18518" y="34005"/>
                      <a:pt x="5050" y="45453"/>
                    </a:cubicBezTo>
                    <a:cubicBezTo>
                      <a:pt x="15151" y="66327"/>
                      <a:pt x="23905" y="87202"/>
                      <a:pt x="31312" y="108077"/>
                    </a:cubicBezTo>
                    <a:cubicBezTo>
                      <a:pt x="47473" y="95283"/>
                      <a:pt x="65654" y="83162"/>
                      <a:pt x="85855" y="71041"/>
                    </a:cubicBezTo>
                    <a:cubicBezTo>
                      <a:pt x="79122" y="41413"/>
                      <a:pt x="73061" y="19865"/>
                      <a:pt x="70368" y="11784"/>
                    </a:cubicBezTo>
                    <a:cubicBezTo>
                      <a:pt x="70368" y="11784"/>
                      <a:pt x="70368" y="11111"/>
                      <a:pt x="70368" y="11111"/>
                    </a:cubicBezTo>
                    <a:cubicBezTo>
                      <a:pt x="68348" y="7070"/>
                      <a:pt x="65654" y="5050"/>
                      <a:pt x="62287" y="5050"/>
                    </a:cubicBezTo>
                  </a:path>
                </a:pathLst>
              </a:custGeom>
              <a:grpFill/>
              <a:ln w="9525" cap="flat">
                <a:noFill/>
                <a:prstDash val="solid"/>
                <a:miter/>
              </a:ln>
            </p:spPr>
            <p:txBody>
              <a:bodyPr rtlCol="0" anchor="ctr"/>
              <a:lstStyle/>
              <a:p>
                <a:endParaRPr lang="en-AU"/>
              </a:p>
            </p:txBody>
          </p:sp>
          <p:sp>
            <p:nvSpPr>
              <p:cNvPr id="25" name="Freeform: Shape 24">
                <a:extLst>
                  <a:ext uri="{FF2B5EF4-FFF2-40B4-BE49-F238E27FC236}">
                    <a16:creationId xmlns:a16="http://schemas.microsoft.com/office/drawing/2014/main" id="{D84C2F6C-EE3F-45FF-89BC-B6D5E5B2F28F}"/>
                  </a:ext>
                </a:extLst>
              </p:cNvPr>
              <p:cNvSpPr/>
              <p:nvPr/>
            </p:nvSpPr>
            <p:spPr>
              <a:xfrm>
                <a:off x="556600" y="5847701"/>
                <a:ext cx="87539" cy="107740"/>
              </a:xfrm>
              <a:custGeom>
                <a:avLst/>
                <a:gdLst>
                  <a:gd name="connsiteX0" fmla="*/ 27272 w 87538"/>
                  <a:gd name="connsiteY0" fmla="*/ 5050 h 107739"/>
                  <a:gd name="connsiteX1" fmla="*/ 19865 w 87538"/>
                  <a:gd name="connsiteY1" fmla="*/ 11111 h 107739"/>
                  <a:gd name="connsiteX2" fmla="*/ 19865 w 87538"/>
                  <a:gd name="connsiteY2" fmla="*/ 11784 h 107739"/>
                  <a:gd name="connsiteX3" fmla="*/ 5050 w 87538"/>
                  <a:gd name="connsiteY3" fmla="*/ 70368 h 107739"/>
                  <a:gd name="connsiteX4" fmla="*/ 59594 w 87538"/>
                  <a:gd name="connsiteY4" fmla="*/ 107403 h 107739"/>
                  <a:gd name="connsiteX5" fmla="*/ 85855 w 87538"/>
                  <a:gd name="connsiteY5" fmla="*/ 44779 h 107739"/>
                  <a:gd name="connsiteX6" fmla="*/ 54207 w 87538"/>
                  <a:gd name="connsiteY6" fmla="*/ 19865 h 107739"/>
                  <a:gd name="connsiteX7" fmla="*/ 32659 w 87538"/>
                  <a:gd name="connsiteY7" fmla="*/ 6397 h 107739"/>
                  <a:gd name="connsiteX8" fmla="*/ 32659 w 87538"/>
                  <a:gd name="connsiteY8" fmla="*/ 6397 h 107739"/>
                  <a:gd name="connsiteX9" fmla="*/ 32659 w 87538"/>
                  <a:gd name="connsiteY9" fmla="*/ 6397 h 107739"/>
                  <a:gd name="connsiteX10" fmla="*/ 29292 w 87538"/>
                  <a:gd name="connsiteY10" fmla="*/ 5050 h 107739"/>
                  <a:gd name="connsiteX11" fmla="*/ 29292 w 87538"/>
                  <a:gd name="connsiteY11" fmla="*/ 5050 h 107739"/>
                  <a:gd name="connsiteX12" fmla="*/ 29292 w 87538"/>
                  <a:gd name="connsiteY12" fmla="*/ 5050 h 107739"/>
                  <a:gd name="connsiteX13" fmla="*/ 27272 w 87538"/>
                  <a:gd name="connsiteY13" fmla="*/ 5050 h 10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538" h="107739">
                    <a:moveTo>
                      <a:pt x="27272" y="5050"/>
                    </a:moveTo>
                    <a:cubicBezTo>
                      <a:pt x="23905" y="5050"/>
                      <a:pt x="21211" y="7070"/>
                      <a:pt x="19865" y="11111"/>
                    </a:cubicBezTo>
                    <a:cubicBezTo>
                      <a:pt x="19865" y="11111"/>
                      <a:pt x="19865" y="11784"/>
                      <a:pt x="19865" y="11784"/>
                    </a:cubicBezTo>
                    <a:cubicBezTo>
                      <a:pt x="17171" y="19865"/>
                      <a:pt x="10437" y="41413"/>
                      <a:pt x="5050" y="70368"/>
                    </a:cubicBezTo>
                    <a:cubicBezTo>
                      <a:pt x="25252" y="82488"/>
                      <a:pt x="43433" y="94609"/>
                      <a:pt x="59594" y="107403"/>
                    </a:cubicBezTo>
                    <a:cubicBezTo>
                      <a:pt x="67001" y="87202"/>
                      <a:pt x="75755" y="66327"/>
                      <a:pt x="85855" y="44779"/>
                    </a:cubicBezTo>
                    <a:cubicBezTo>
                      <a:pt x="75081" y="36026"/>
                      <a:pt x="64307" y="27272"/>
                      <a:pt x="54207" y="19865"/>
                    </a:cubicBezTo>
                    <a:cubicBezTo>
                      <a:pt x="40739" y="11784"/>
                      <a:pt x="32659" y="6397"/>
                      <a:pt x="32659" y="6397"/>
                    </a:cubicBezTo>
                    <a:lnTo>
                      <a:pt x="32659" y="6397"/>
                    </a:lnTo>
                    <a:lnTo>
                      <a:pt x="32659" y="6397"/>
                    </a:lnTo>
                    <a:cubicBezTo>
                      <a:pt x="31312" y="5724"/>
                      <a:pt x="29965" y="5050"/>
                      <a:pt x="29292" y="5050"/>
                    </a:cubicBezTo>
                    <a:lnTo>
                      <a:pt x="29292" y="5050"/>
                    </a:lnTo>
                    <a:lnTo>
                      <a:pt x="29292" y="5050"/>
                    </a:lnTo>
                    <a:cubicBezTo>
                      <a:pt x="28618" y="5050"/>
                      <a:pt x="27945" y="5050"/>
                      <a:pt x="27272" y="5050"/>
                    </a:cubicBezTo>
                  </a:path>
                </a:pathLst>
              </a:custGeom>
              <a:grpFill/>
              <a:ln w="9525" cap="flat">
                <a:noFill/>
                <a:prstDash val="solid"/>
                <a:miter/>
              </a:ln>
            </p:spPr>
            <p:txBody>
              <a:bodyPr rtlCol="0" anchor="ctr"/>
              <a:lstStyle/>
              <a:p>
                <a:endParaRPr lang="en-AU"/>
              </a:p>
            </p:txBody>
          </p:sp>
          <p:sp>
            <p:nvSpPr>
              <p:cNvPr id="26" name="Freeform: Shape 25">
                <a:extLst>
                  <a:ext uri="{FF2B5EF4-FFF2-40B4-BE49-F238E27FC236}">
                    <a16:creationId xmlns:a16="http://schemas.microsoft.com/office/drawing/2014/main" id="{17529FAE-F330-4F78-8761-00EAFEAD7E05}"/>
                  </a:ext>
                </a:extLst>
              </p:cNvPr>
              <p:cNvSpPr/>
              <p:nvPr/>
            </p:nvSpPr>
            <p:spPr>
              <a:xfrm>
                <a:off x="366035" y="5983049"/>
                <a:ext cx="94273" cy="101006"/>
              </a:xfrm>
              <a:custGeom>
                <a:avLst/>
                <a:gdLst>
                  <a:gd name="connsiteX0" fmla="*/ 35352 w 94272"/>
                  <a:gd name="connsiteY0" fmla="*/ 5050 h 101006"/>
                  <a:gd name="connsiteX1" fmla="*/ 17844 w 94272"/>
                  <a:gd name="connsiteY1" fmla="*/ 5050 h 101006"/>
                  <a:gd name="connsiteX2" fmla="*/ 7070 w 94272"/>
                  <a:gd name="connsiteY2" fmla="*/ 11784 h 101006"/>
                  <a:gd name="connsiteX3" fmla="*/ 5050 w 94272"/>
                  <a:gd name="connsiteY3" fmla="*/ 19865 h 101006"/>
                  <a:gd name="connsiteX4" fmla="*/ 43433 w 94272"/>
                  <a:gd name="connsiteY4" fmla="*/ 95956 h 101006"/>
                  <a:gd name="connsiteX5" fmla="*/ 92589 w 94272"/>
                  <a:gd name="connsiteY5" fmla="*/ 74408 h 101006"/>
                  <a:gd name="connsiteX6" fmla="*/ 86529 w 94272"/>
                  <a:gd name="connsiteY6" fmla="*/ 7744 h 101006"/>
                  <a:gd name="connsiteX7" fmla="*/ 40739 w 94272"/>
                  <a:gd name="connsiteY7" fmla="*/ 5050 h 101006"/>
                  <a:gd name="connsiteX8" fmla="*/ 35352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35352" y="5050"/>
                    </a:moveTo>
                    <a:cubicBezTo>
                      <a:pt x="24578" y="5050"/>
                      <a:pt x="17844" y="5050"/>
                      <a:pt x="17844" y="5050"/>
                    </a:cubicBezTo>
                    <a:cubicBezTo>
                      <a:pt x="13804" y="5050"/>
                      <a:pt x="9764" y="7744"/>
                      <a:pt x="7070" y="11784"/>
                    </a:cubicBezTo>
                    <a:cubicBezTo>
                      <a:pt x="5724" y="13804"/>
                      <a:pt x="5050" y="17171"/>
                      <a:pt x="5050" y="19865"/>
                    </a:cubicBezTo>
                    <a:cubicBezTo>
                      <a:pt x="5724" y="27272"/>
                      <a:pt x="11111" y="54880"/>
                      <a:pt x="43433" y="95956"/>
                    </a:cubicBezTo>
                    <a:cubicBezTo>
                      <a:pt x="60267" y="87875"/>
                      <a:pt x="77101" y="80468"/>
                      <a:pt x="92589" y="74408"/>
                    </a:cubicBezTo>
                    <a:cubicBezTo>
                      <a:pt x="89222" y="54207"/>
                      <a:pt x="87202" y="31312"/>
                      <a:pt x="86529" y="7744"/>
                    </a:cubicBezTo>
                    <a:cubicBezTo>
                      <a:pt x="66327" y="5724"/>
                      <a:pt x="50840" y="5050"/>
                      <a:pt x="40739" y="5050"/>
                    </a:cubicBezTo>
                    <a:cubicBezTo>
                      <a:pt x="39392" y="5050"/>
                      <a:pt x="37372" y="5050"/>
                      <a:pt x="35352" y="5050"/>
                    </a:cubicBezTo>
                  </a:path>
                </a:pathLst>
              </a:custGeom>
              <a:grp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BAFF6534-2B77-4FA5-8C66-E2F037A1F4A3}"/>
                  </a:ext>
                </a:extLst>
              </p:cNvPr>
              <p:cNvSpPr/>
              <p:nvPr/>
            </p:nvSpPr>
            <p:spPr>
              <a:xfrm>
                <a:off x="921569" y="5983049"/>
                <a:ext cx="94273" cy="101006"/>
              </a:xfrm>
              <a:custGeom>
                <a:avLst/>
                <a:gdLst>
                  <a:gd name="connsiteX0" fmla="*/ 62287 w 94272"/>
                  <a:gd name="connsiteY0" fmla="*/ 5050 h 101006"/>
                  <a:gd name="connsiteX1" fmla="*/ 56227 w 94272"/>
                  <a:gd name="connsiteY1" fmla="*/ 5050 h 101006"/>
                  <a:gd name="connsiteX2" fmla="*/ 11111 w 94272"/>
                  <a:gd name="connsiteY2" fmla="*/ 7744 h 101006"/>
                  <a:gd name="connsiteX3" fmla="*/ 5050 w 94272"/>
                  <a:gd name="connsiteY3" fmla="*/ 74408 h 101006"/>
                  <a:gd name="connsiteX4" fmla="*/ 54207 w 94272"/>
                  <a:gd name="connsiteY4" fmla="*/ 95956 h 101006"/>
                  <a:gd name="connsiteX5" fmla="*/ 92589 w 94272"/>
                  <a:gd name="connsiteY5" fmla="*/ 19865 h 101006"/>
                  <a:gd name="connsiteX6" fmla="*/ 90569 w 94272"/>
                  <a:gd name="connsiteY6" fmla="*/ 11784 h 101006"/>
                  <a:gd name="connsiteX7" fmla="*/ 79795 w 94272"/>
                  <a:gd name="connsiteY7" fmla="*/ 5050 h 101006"/>
                  <a:gd name="connsiteX8" fmla="*/ 62287 w 94272"/>
                  <a:gd name="connsiteY8" fmla="*/ 5050 h 10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72" h="101006">
                    <a:moveTo>
                      <a:pt x="62287" y="5050"/>
                    </a:moveTo>
                    <a:cubicBezTo>
                      <a:pt x="60267" y="5050"/>
                      <a:pt x="58247" y="5050"/>
                      <a:pt x="56227" y="5050"/>
                    </a:cubicBezTo>
                    <a:cubicBezTo>
                      <a:pt x="46800" y="5724"/>
                      <a:pt x="31312" y="5724"/>
                      <a:pt x="11111" y="7744"/>
                    </a:cubicBezTo>
                    <a:cubicBezTo>
                      <a:pt x="10437" y="30639"/>
                      <a:pt x="8417" y="52860"/>
                      <a:pt x="5050" y="74408"/>
                    </a:cubicBezTo>
                    <a:cubicBezTo>
                      <a:pt x="21211" y="80468"/>
                      <a:pt x="38046" y="87875"/>
                      <a:pt x="54207" y="95956"/>
                    </a:cubicBezTo>
                    <a:cubicBezTo>
                      <a:pt x="87202" y="54880"/>
                      <a:pt x="91916" y="27272"/>
                      <a:pt x="92589" y="19865"/>
                    </a:cubicBezTo>
                    <a:cubicBezTo>
                      <a:pt x="92589" y="17171"/>
                      <a:pt x="91242" y="13131"/>
                      <a:pt x="90569" y="11784"/>
                    </a:cubicBezTo>
                    <a:cubicBezTo>
                      <a:pt x="87875" y="7744"/>
                      <a:pt x="83835" y="5724"/>
                      <a:pt x="79795" y="5050"/>
                    </a:cubicBezTo>
                    <a:cubicBezTo>
                      <a:pt x="79795" y="5724"/>
                      <a:pt x="73061" y="5050"/>
                      <a:pt x="62287" y="5050"/>
                    </a:cubicBezTo>
                  </a:path>
                </a:pathLst>
              </a:custGeom>
              <a:grp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269A85B9-E61E-4B5B-9937-33A4F4F37F3E}"/>
                  </a:ext>
                </a:extLst>
              </p:cNvPr>
              <p:cNvSpPr/>
              <p:nvPr/>
            </p:nvSpPr>
            <p:spPr>
              <a:xfrm>
                <a:off x="834030" y="6067894"/>
                <a:ext cx="215480" cy="154876"/>
              </a:xfrm>
              <a:custGeom>
                <a:avLst/>
                <a:gdLst>
                  <a:gd name="connsiteX0" fmla="*/ 89896 w 215480"/>
                  <a:gd name="connsiteY0" fmla="*/ 5050 h 154876"/>
                  <a:gd name="connsiteX1" fmla="*/ 58920 w 215480"/>
                  <a:gd name="connsiteY1" fmla="*/ 92589 h 154876"/>
                  <a:gd name="connsiteX2" fmla="*/ 5050 w 215480"/>
                  <a:gd name="connsiteY2" fmla="*/ 150499 h 154876"/>
                  <a:gd name="connsiteX3" fmla="*/ 209083 w 215480"/>
                  <a:gd name="connsiteY3" fmla="*/ 86529 h 154876"/>
                  <a:gd name="connsiteX4" fmla="*/ 209083 w 215480"/>
                  <a:gd name="connsiteY4" fmla="*/ 86529 h 154876"/>
                  <a:gd name="connsiteX5" fmla="*/ 211103 w 215480"/>
                  <a:gd name="connsiteY5" fmla="*/ 79122 h 154876"/>
                  <a:gd name="connsiteX6" fmla="*/ 205716 w 215480"/>
                  <a:gd name="connsiteY6" fmla="*/ 67674 h 154876"/>
                  <a:gd name="connsiteX7" fmla="*/ 200329 w 215480"/>
                  <a:gd name="connsiteY7" fmla="*/ 64307 h 154876"/>
                  <a:gd name="connsiteX8" fmla="*/ 200329 w 215480"/>
                  <a:gd name="connsiteY8" fmla="*/ 64307 h 154876"/>
                  <a:gd name="connsiteX9" fmla="*/ 200329 w 215480"/>
                  <a:gd name="connsiteY9" fmla="*/ 64307 h 154876"/>
                  <a:gd name="connsiteX10" fmla="*/ 189555 w 215480"/>
                  <a:gd name="connsiteY10" fmla="*/ 56900 h 154876"/>
                  <a:gd name="connsiteX11" fmla="*/ 185515 w 215480"/>
                  <a:gd name="connsiteY11" fmla="*/ 54207 h 154876"/>
                  <a:gd name="connsiteX12" fmla="*/ 134338 w 215480"/>
                  <a:gd name="connsiteY12" fmla="*/ 25252 h 154876"/>
                  <a:gd name="connsiteX13" fmla="*/ 89896 w 215480"/>
                  <a:gd name="connsiteY13"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480" h="154876">
                    <a:moveTo>
                      <a:pt x="89896" y="5050"/>
                    </a:moveTo>
                    <a:cubicBezTo>
                      <a:pt x="83162" y="38719"/>
                      <a:pt x="73061" y="68348"/>
                      <a:pt x="58920" y="92589"/>
                    </a:cubicBezTo>
                    <a:cubicBezTo>
                      <a:pt x="44106" y="118177"/>
                      <a:pt x="25925" y="137705"/>
                      <a:pt x="5050" y="150499"/>
                    </a:cubicBezTo>
                    <a:cubicBezTo>
                      <a:pt x="160600" y="141745"/>
                      <a:pt x="204369" y="91916"/>
                      <a:pt x="209083" y="86529"/>
                    </a:cubicBezTo>
                    <a:lnTo>
                      <a:pt x="209083" y="86529"/>
                    </a:lnTo>
                    <a:cubicBezTo>
                      <a:pt x="210430" y="84509"/>
                      <a:pt x="211103" y="81815"/>
                      <a:pt x="211103" y="79122"/>
                    </a:cubicBezTo>
                    <a:cubicBezTo>
                      <a:pt x="211103" y="74408"/>
                      <a:pt x="209083" y="70368"/>
                      <a:pt x="205716" y="67674"/>
                    </a:cubicBezTo>
                    <a:cubicBezTo>
                      <a:pt x="205716" y="67674"/>
                      <a:pt x="203696" y="66327"/>
                      <a:pt x="200329" y="64307"/>
                    </a:cubicBezTo>
                    <a:lnTo>
                      <a:pt x="200329" y="64307"/>
                    </a:lnTo>
                    <a:lnTo>
                      <a:pt x="200329" y="64307"/>
                    </a:lnTo>
                    <a:cubicBezTo>
                      <a:pt x="197636" y="62287"/>
                      <a:pt x="194269" y="60267"/>
                      <a:pt x="189555" y="56900"/>
                    </a:cubicBezTo>
                    <a:cubicBezTo>
                      <a:pt x="188208" y="56227"/>
                      <a:pt x="186862" y="55553"/>
                      <a:pt x="185515" y="54207"/>
                    </a:cubicBezTo>
                    <a:cubicBezTo>
                      <a:pt x="174067" y="46800"/>
                      <a:pt x="156560" y="36026"/>
                      <a:pt x="134338" y="25252"/>
                    </a:cubicBezTo>
                    <a:cubicBezTo>
                      <a:pt x="119524" y="17171"/>
                      <a:pt x="104710" y="10437"/>
                      <a:pt x="89896" y="5050"/>
                    </a:cubicBezTo>
                  </a:path>
                </a:pathLst>
              </a:custGeom>
              <a:grp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43FFBDFF-DA61-4500-AFB8-63B2F57942B4}"/>
                  </a:ext>
                </a:extLst>
              </p:cNvPr>
              <p:cNvSpPr/>
              <p:nvPr/>
            </p:nvSpPr>
            <p:spPr>
              <a:xfrm>
                <a:off x="335733" y="6067894"/>
                <a:ext cx="215480" cy="154876"/>
              </a:xfrm>
              <a:custGeom>
                <a:avLst/>
                <a:gdLst>
                  <a:gd name="connsiteX0" fmla="*/ 125584 w 215480"/>
                  <a:gd name="connsiteY0" fmla="*/ 5050 h 154876"/>
                  <a:gd name="connsiteX1" fmla="*/ 15151 w 215480"/>
                  <a:gd name="connsiteY1" fmla="*/ 63634 h 154876"/>
                  <a:gd name="connsiteX2" fmla="*/ 10437 w 215480"/>
                  <a:gd name="connsiteY2" fmla="*/ 67001 h 154876"/>
                  <a:gd name="connsiteX3" fmla="*/ 5050 w 215480"/>
                  <a:gd name="connsiteY3" fmla="*/ 78448 h 154876"/>
                  <a:gd name="connsiteX4" fmla="*/ 7070 w 215480"/>
                  <a:gd name="connsiteY4" fmla="*/ 85855 h 154876"/>
                  <a:gd name="connsiteX5" fmla="*/ 7070 w 215480"/>
                  <a:gd name="connsiteY5" fmla="*/ 86529 h 154876"/>
                  <a:gd name="connsiteX6" fmla="*/ 8417 w 215480"/>
                  <a:gd name="connsiteY6" fmla="*/ 87875 h 154876"/>
                  <a:gd name="connsiteX7" fmla="*/ 9091 w 215480"/>
                  <a:gd name="connsiteY7" fmla="*/ 88549 h 154876"/>
                  <a:gd name="connsiteX8" fmla="*/ 16498 w 215480"/>
                  <a:gd name="connsiteY8" fmla="*/ 95283 h 154876"/>
                  <a:gd name="connsiteX9" fmla="*/ 53533 w 215480"/>
                  <a:gd name="connsiteY9" fmla="*/ 117504 h 154876"/>
                  <a:gd name="connsiteX10" fmla="*/ 211103 w 215480"/>
                  <a:gd name="connsiteY10" fmla="*/ 149826 h 154876"/>
                  <a:gd name="connsiteX11" fmla="*/ 157233 w 215480"/>
                  <a:gd name="connsiteY11" fmla="*/ 91916 h 154876"/>
                  <a:gd name="connsiteX12" fmla="*/ 125584 w 215480"/>
                  <a:gd name="connsiteY12" fmla="*/ 5050 h 15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80" h="154876">
                    <a:moveTo>
                      <a:pt x="125584" y="5050"/>
                    </a:moveTo>
                    <a:cubicBezTo>
                      <a:pt x="73061" y="24578"/>
                      <a:pt x="31312" y="52187"/>
                      <a:pt x="15151" y="63634"/>
                    </a:cubicBezTo>
                    <a:cubicBezTo>
                      <a:pt x="11784" y="65654"/>
                      <a:pt x="10437" y="67001"/>
                      <a:pt x="10437" y="67001"/>
                    </a:cubicBezTo>
                    <a:cubicBezTo>
                      <a:pt x="7070" y="69694"/>
                      <a:pt x="5050" y="73735"/>
                      <a:pt x="5050" y="78448"/>
                    </a:cubicBezTo>
                    <a:cubicBezTo>
                      <a:pt x="5050" y="81142"/>
                      <a:pt x="5724" y="83835"/>
                      <a:pt x="7070" y="85855"/>
                    </a:cubicBezTo>
                    <a:cubicBezTo>
                      <a:pt x="7070" y="85855"/>
                      <a:pt x="7070" y="85855"/>
                      <a:pt x="7070" y="86529"/>
                    </a:cubicBezTo>
                    <a:cubicBezTo>
                      <a:pt x="7744" y="87202"/>
                      <a:pt x="7744" y="87202"/>
                      <a:pt x="8417" y="87875"/>
                    </a:cubicBezTo>
                    <a:cubicBezTo>
                      <a:pt x="8417" y="87875"/>
                      <a:pt x="9091" y="88549"/>
                      <a:pt x="9091" y="88549"/>
                    </a:cubicBezTo>
                    <a:cubicBezTo>
                      <a:pt x="10437" y="89896"/>
                      <a:pt x="12457" y="92589"/>
                      <a:pt x="16498" y="95283"/>
                    </a:cubicBezTo>
                    <a:cubicBezTo>
                      <a:pt x="23231" y="100670"/>
                      <a:pt x="34679" y="109423"/>
                      <a:pt x="53533" y="117504"/>
                    </a:cubicBezTo>
                    <a:cubicBezTo>
                      <a:pt x="92589" y="135012"/>
                      <a:pt x="147132" y="146459"/>
                      <a:pt x="211103" y="149826"/>
                    </a:cubicBezTo>
                    <a:cubicBezTo>
                      <a:pt x="190228" y="137032"/>
                      <a:pt x="171374" y="117504"/>
                      <a:pt x="157233" y="91916"/>
                    </a:cubicBezTo>
                    <a:cubicBezTo>
                      <a:pt x="143092" y="68348"/>
                      <a:pt x="132318" y="38719"/>
                      <a:pt x="125584" y="5050"/>
                    </a:cubicBezTo>
                  </a:path>
                </a:pathLst>
              </a:custGeom>
              <a:grpFill/>
              <a:ln w="9525"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636B73BB-C82B-481D-A273-8C013A91C2A5}"/>
                  </a:ext>
                </a:extLst>
              </p:cNvPr>
              <p:cNvSpPr/>
              <p:nvPr/>
            </p:nvSpPr>
            <p:spPr>
              <a:xfrm>
                <a:off x="705416" y="6224117"/>
                <a:ext cx="215480" cy="40402"/>
              </a:xfrm>
              <a:custGeom>
                <a:avLst/>
                <a:gdLst>
                  <a:gd name="connsiteX0" fmla="*/ 198982 w 215480"/>
                  <a:gd name="connsiteY0" fmla="*/ 5050 h 40402"/>
                  <a:gd name="connsiteX1" fmla="*/ 161273 w 215480"/>
                  <a:gd name="connsiteY1" fmla="*/ 9091 h 40402"/>
                  <a:gd name="connsiteX2" fmla="*/ 153193 w 215480"/>
                  <a:gd name="connsiteY2" fmla="*/ 10437 h 40402"/>
                  <a:gd name="connsiteX3" fmla="*/ 123564 w 215480"/>
                  <a:gd name="connsiteY3" fmla="*/ 11784 h 40402"/>
                  <a:gd name="connsiteX4" fmla="*/ 99323 w 215480"/>
                  <a:gd name="connsiteY4" fmla="*/ 11111 h 40402"/>
                  <a:gd name="connsiteX5" fmla="*/ 98649 w 215480"/>
                  <a:gd name="connsiteY5" fmla="*/ 11111 h 40402"/>
                  <a:gd name="connsiteX6" fmla="*/ 72388 w 215480"/>
                  <a:gd name="connsiteY6" fmla="*/ 10437 h 40402"/>
                  <a:gd name="connsiteX7" fmla="*/ 7070 w 215480"/>
                  <a:gd name="connsiteY7" fmla="*/ 17171 h 40402"/>
                  <a:gd name="connsiteX8" fmla="*/ 5050 w 215480"/>
                  <a:gd name="connsiteY8" fmla="*/ 20538 h 40402"/>
                  <a:gd name="connsiteX9" fmla="*/ 7744 w 215480"/>
                  <a:gd name="connsiteY9" fmla="*/ 21211 h 40402"/>
                  <a:gd name="connsiteX10" fmla="*/ 9091 w 215480"/>
                  <a:gd name="connsiteY10" fmla="*/ 21211 h 40402"/>
                  <a:gd name="connsiteX11" fmla="*/ 33332 w 215480"/>
                  <a:gd name="connsiteY11" fmla="*/ 20538 h 40402"/>
                  <a:gd name="connsiteX12" fmla="*/ 99996 w 215480"/>
                  <a:gd name="connsiteY12" fmla="*/ 29965 h 40402"/>
                  <a:gd name="connsiteX13" fmla="*/ 157233 w 215480"/>
                  <a:gd name="connsiteY13" fmla="*/ 38719 h 40402"/>
                  <a:gd name="connsiteX14" fmla="*/ 209083 w 215480"/>
                  <a:gd name="connsiteY14" fmla="*/ 24578 h 40402"/>
                  <a:gd name="connsiteX15" fmla="*/ 212450 w 215480"/>
                  <a:gd name="connsiteY15" fmla="*/ 15151 h 40402"/>
                  <a:gd name="connsiteX16" fmla="*/ 198982 w 215480"/>
                  <a:gd name="connsiteY16"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480" h="40402">
                    <a:moveTo>
                      <a:pt x="198982" y="5050"/>
                    </a:moveTo>
                    <a:cubicBezTo>
                      <a:pt x="190902" y="5050"/>
                      <a:pt x="179454" y="6397"/>
                      <a:pt x="161273" y="9091"/>
                    </a:cubicBezTo>
                    <a:cubicBezTo>
                      <a:pt x="158580" y="9764"/>
                      <a:pt x="155886" y="9764"/>
                      <a:pt x="153193" y="10437"/>
                    </a:cubicBezTo>
                    <a:cubicBezTo>
                      <a:pt x="145112" y="11784"/>
                      <a:pt x="135685" y="11784"/>
                      <a:pt x="123564" y="11784"/>
                    </a:cubicBezTo>
                    <a:cubicBezTo>
                      <a:pt x="116157" y="11784"/>
                      <a:pt x="108077" y="11784"/>
                      <a:pt x="99323" y="11111"/>
                    </a:cubicBezTo>
                    <a:lnTo>
                      <a:pt x="98649" y="11111"/>
                    </a:lnTo>
                    <a:cubicBezTo>
                      <a:pt x="90569" y="11111"/>
                      <a:pt x="81142" y="10437"/>
                      <a:pt x="72388" y="10437"/>
                    </a:cubicBezTo>
                    <a:cubicBezTo>
                      <a:pt x="53533" y="10437"/>
                      <a:pt x="28618" y="11111"/>
                      <a:pt x="7070" y="17171"/>
                    </a:cubicBezTo>
                    <a:cubicBezTo>
                      <a:pt x="5724" y="18518"/>
                      <a:pt x="5050" y="19865"/>
                      <a:pt x="5050" y="20538"/>
                    </a:cubicBezTo>
                    <a:cubicBezTo>
                      <a:pt x="5050" y="21211"/>
                      <a:pt x="6397" y="21211"/>
                      <a:pt x="7744" y="21211"/>
                    </a:cubicBezTo>
                    <a:cubicBezTo>
                      <a:pt x="7744" y="21211"/>
                      <a:pt x="8417" y="21211"/>
                      <a:pt x="9091" y="21211"/>
                    </a:cubicBezTo>
                    <a:cubicBezTo>
                      <a:pt x="17171" y="20538"/>
                      <a:pt x="25252" y="20538"/>
                      <a:pt x="33332" y="20538"/>
                    </a:cubicBezTo>
                    <a:cubicBezTo>
                      <a:pt x="61614" y="20538"/>
                      <a:pt x="81142" y="25252"/>
                      <a:pt x="99996" y="29965"/>
                    </a:cubicBezTo>
                    <a:cubicBezTo>
                      <a:pt x="117504" y="34679"/>
                      <a:pt x="134338" y="38719"/>
                      <a:pt x="157233" y="38719"/>
                    </a:cubicBezTo>
                    <a:cubicBezTo>
                      <a:pt x="182148" y="38719"/>
                      <a:pt x="201676" y="33332"/>
                      <a:pt x="209083" y="24578"/>
                    </a:cubicBezTo>
                    <a:cubicBezTo>
                      <a:pt x="211776" y="21885"/>
                      <a:pt x="213123" y="18518"/>
                      <a:pt x="212450" y="15151"/>
                    </a:cubicBezTo>
                    <a:cubicBezTo>
                      <a:pt x="211776" y="8417"/>
                      <a:pt x="209756" y="5050"/>
                      <a:pt x="198982" y="5050"/>
                    </a:cubicBezTo>
                  </a:path>
                </a:pathLst>
              </a:custGeom>
              <a:grpFill/>
              <a:ln w="9525"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4C2F8C7A-F099-4A2D-AA1F-A44277624312}"/>
                  </a:ext>
                </a:extLst>
              </p:cNvPr>
              <p:cNvSpPr/>
              <p:nvPr/>
            </p:nvSpPr>
            <p:spPr>
              <a:xfrm>
                <a:off x="462327" y="6224117"/>
                <a:ext cx="215480" cy="40402"/>
              </a:xfrm>
              <a:custGeom>
                <a:avLst/>
                <a:gdLst>
                  <a:gd name="connsiteX0" fmla="*/ 18518 w 215480"/>
                  <a:gd name="connsiteY0" fmla="*/ 5050 h 40402"/>
                  <a:gd name="connsiteX1" fmla="*/ 5050 w 215480"/>
                  <a:gd name="connsiteY1" fmla="*/ 14478 h 40402"/>
                  <a:gd name="connsiteX2" fmla="*/ 8417 w 215480"/>
                  <a:gd name="connsiteY2" fmla="*/ 23905 h 40402"/>
                  <a:gd name="connsiteX3" fmla="*/ 60940 w 215480"/>
                  <a:gd name="connsiteY3" fmla="*/ 38046 h 40402"/>
                  <a:gd name="connsiteX4" fmla="*/ 118177 w 215480"/>
                  <a:gd name="connsiteY4" fmla="*/ 29292 h 40402"/>
                  <a:gd name="connsiteX5" fmla="*/ 184841 w 215480"/>
                  <a:gd name="connsiteY5" fmla="*/ 19865 h 40402"/>
                  <a:gd name="connsiteX6" fmla="*/ 209756 w 215480"/>
                  <a:gd name="connsiteY6" fmla="*/ 21211 h 40402"/>
                  <a:gd name="connsiteX7" fmla="*/ 211103 w 215480"/>
                  <a:gd name="connsiteY7" fmla="*/ 21211 h 40402"/>
                  <a:gd name="connsiteX8" fmla="*/ 213797 w 215480"/>
                  <a:gd name="connsiteY8" fmla="*/ 20538 h 40402"/>
                  <a:gd name="connsiteX9" fmla="*/ 211776 w 215480"/>
                  <a:gd name="connsiteY9" fmla="*/ 18518 h 40402"/>
                  <a:gd name="connsiteX10" fmla="*/ 146459 w 215480"/>
                  <a:gd name="connsiteY10" fmla="*/ 11784 h 40402"/>
                  <a:gd name="connsiteX11" fmla="*/ 146459 w 215480"/>
                  <a:gd name="connsiteY11" fmla="*/ 11784 h 40402"/>
                  <a:gd name="connsiteX12" fmla="*/ 120197 w 215480"/>
                  <a:gd name="connsiteY12" fmla="*/ 12457 h 40402"/>
                  <a:gd name="connsiteX13" fmla="*/ 119524 w 215480"/>
                  <a:gd name="connsiteY13" fmla="*/ 12457 h 40402"/>
                  <a:gd name="connsiteX14" fmla="*/ 95283 w 215480"/>
                  <a:gd name="connsiteY14" fmla="*/ 13131 h 40402"/>
                  <a:gd name="connsiteX15" fmla="*/ 65654 w 215480"/>
                  <a:gd name="connsiteY15" fmla="*/ 11784 h 40402"/>
                  <a:gd name="connsiteX16" fmla="*/ 56900 w 215480"/>
                  <a:gd name="connsiteY16" fmla="*/ 10437 h 40402"/>
                  <a:gd name="connsiteX17" fmla="*/ 18518 w 215480"/>
                  <a:gd name="connsiteY17" fmla="*/ 5050 h 4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480" h="40402">
                    <a:moveTo>
                      <a:pt x="18518" y="5050"/>
                    </a:moveTo>
                    <a:cubicBezTo>
                      <a:pt x="7744" y="5050"/>
                      <a:pt x="5724" y="7744"/>
                      <a:pt x="5050" y="14478"/>
                    </a:cubicBezTo>
                    <a:cubicBezTo>
                      <a:pt x="5050" y="17844"/>
                      <a:pt x="5724" y="21211"/>
                      <a:pt x="8417" y="23905"/>
                    </a:cubicBezTo>
                    <a:cubicBezTo>
                      <a:pt x="16498" y="32659"/>
                      <a:pt x="36026" y="38046"/>
                      <a:pt x="60940" y="38046"/>
                    </a:cubicBezTo>
                    <a:cubicBezTo>
                      <a:pt x="83835" y="38046"/>
                      <a:pt x="100670" y="34005"/>
                      <a:pt x="118177" y="29292"/>
                    </a:cubicBezTo>
                    <a:cubicBezTo>
                      <a:pt x="137032" y="24578"/>
                      <a:pt x="155886" y="19865"/>
                      <a:pt x="184841" y="19865"/>
                    </a:cubicBezTo>
                    <a:cubicBezTo>
                      <a:pt x="192922" y="19865"/>
                      <a:pt x="201002" y="20538"/>
                      <a:pt x="209756" y="21211"/>
                    </a:cubicBezTo>
                    <a:cubicBezTo>
                      <a:pt x="210430" y="21211"/>
                      <a:pt x="210430" y="21211"/>
                      <a:pt x="211103" y="21211"/>
                    </a:cubicBezTo>
                    <a:cubicBezTo>
                      <a:pt x="212450" y="21211"/>
                      <a:pt x="213797" y="21211"/>
                      <a:pt x="213797" y="20538"/>
                    </a:cubicBezTo>
                    <a:cubicBezTo>
                      <a:pt x="213797" y="19865"/>
                      <a:pt x="213123" y="18518"/>
                      <a:pt x="211776" y="18518"/>
                    </a:cubicBezTo>
                    <a:cubicBezTo>
                      <a:pt x="190228" y="12457"/>
                      <a:pt x="165314" y="11784"/>
                      <a:pt x="146459" y="11784"/>
                    </a:cubicBezTo>
                    <a:lnTo>
                      <a:pt x="146459" y="11784"/>
                    </a:lnTo>
                    <a:cubicBezTo>
                      <a:pt x="137032" y="11784"/>
                      <a:pt x="128278" y="11784"/>
                      <a:pt x="120197" y="12457"/>
                    </a:cubicBezTo>
                    <a:lnTo>
                      <a:pt x="119524" y="12457"/>
                    </a:lnTo>
                    <a:cubicBezTo>
                      <a:pt x="110770" y="12457"/>
                      <a:pt x="103363" y="13131"/>
                      <a:pt x="95283" y="13131"/>
                    </a:cubicBezTo>
                    <a:cubicBezTo>
                      <a:pt x="82488" y="13131"/>
                      <a:pt x="73061" y="12457"/>
                      <a:pt x="65654" y="11784"/>
                    </a:cubicBezTo>
                    <a:cubicBezTo>
                      <a:pt x="62961" y="11111"/>
                      <a:pt x="59594" y="11111"/>
                      <a:pt x="56900" y="10437"/>
                    </a:cubicBezTo>
                    <a:cubicBezTo>
                      <a:pt x="38046" y="7070"/>
                      <a:pt x="26598" y="5050"/>
                      <a:pt x="18518" y="5050"/>
                    </a:cubicBezTo>
                  </a:path>
                </a:pathLst>
              </a:custGeom>
              <a:grpFill/>
              <a:ln w="9525" cap="flat">
                <a:noFill/>
                <a:prstDash val="solid"/>
                <a:miter/>
              </a:ln>
            </p:spPr>
            <p:txBody>
              <a:bodyPr rtlCol="0" anchor="ctr"/>
              <a:lstStyle/>
              <a:p>
                <a:endParaRPr lang="en-AU"/>
              </a:p>
            </p:txBody>
          </p:sp>
          <p:sp>
            <p:nvSpPr>
              <p:cNvPr id="32" name="Freeform: Shape 31">
                <a:extLst>
                  <a:ext uri="{FF2B5EF4-FFF2-40B4-BE49-F238E27FC236}">
                    <a16:creationId xmlns:a16="http://schemas.microsoft.com/office/drawing/2014/main" id="{4F899923-2535-4043-9025-45F6D73A00D0}"/>
                  </a:ext>
                </a:extLst>
              </p:cNvPr>
              <p:cNvSpPr/>
              <p:nvPr/>
            </p:nvSpPr>
            <p:spPr>
              <a:xfrm>
                <a:off x="363341" y="6286068"/>
                <a:ext cx="666641" cy="215480"/>
              </a:xfrm>
              <a:custGeom>
                <a:avLst/>
                <a:gdLst>
                  <a:gd name="connsiteX0" fmla="*/ 617148 w 666641"/>
                  <a:gd name="connsiteY0" fmla="*/ 5724 h 215479"/>
                  <a:gd name="connsiteX1" fmla="*/ 586173 w 666641"/>
                  <a:gd name="connsiteY1" fmla="*/ 139725 h 215479"/>
                  <a:gd name="connsiteX2" fmla="*/ 553851 w 666641"/>
                  <a:gd name="connsiteY2" fmla="*/ 5724 h 215479"/>
                  <a:gd name="connsiteX3" fmla="*/ 508735 w 666641"/>
                  <a:gd name="connsiteY3" fmla="*/ 5724 h 215479"/>
                  <a:gd name="connsiteX4" fmla="*/ 475739 w 666641"/>
                  <a:gd name="connsiteY4" fmla="*/ 137705 h 215479"/>
                  <a:gd name="connsiteX5" fmla="*/ 445438 w 666641"/>
                  <a:gd name="connsiteY5" fmla="*/ 5724 h 215479"/>
                  <a:gd name="connsiteX6" fmla="*/ 396281 w 666641"/>
                  <a:gd name="connsiteY6" fmla="*/ 5724 h 215479"/>
                  <a:gd name="connsiteX7" fmla="*/ 450825 w 666641"/>
                  <a:gd name="connsiteY7" fmla="*/ 214470 h 215479"/>
                  <a:gd name="connsiteX8" fmla="*/ 499308 w 666641"/>
                  <a:gd name="connsiteY8" fmla="*/ 214470 h 215479"/>
                  <a:gd name="connsiteX9" fmla="*/ 530956 w 666641"/>
                  <a:gd name="connsiteY9" fmla="*/ 82488 h 215479"/>
                  <a:gd name="connsiteX10" fmla="*/ 563278 w 666641"/>
                  <a:gd name="connsiteY10" fmla="*/ 214470 h 215479"/>
                  <a:gd name="connsiteX11" fmla="*/ 611088 w 666641"/>
                  <a:gd name="connsiteY11" fmla="*/ 214470 h 215479"/>
                  <a:gd name="connsiteX12" fmla="*/ 611761 w 666641"/>
                  <a:gd name="connsiteY12" fmla="*/ 212450 h 215479"/>
                  <a:gd name="connsiteX13" fmla="*/ 666305 w 666641"/>
                  <a:gd name="connsiteY13" fmla="*/ 5050 h 215479"/>
                  <a:gd name="connsiteX14" fmla="*/ 617148 w 666641"/>
                  <a:gd name="connsiteY14" fmla="*/ 5050 h 215479"/>
                  <a:gd name="connsiteX15" fmla="*/ 167334 w 666641"/>
                  <a:gd name="connsiteY15" fmla="*/ 139052 h 215479"/>
                  <a:gd name="connsiteX16" fmla="*/ 53533 w 666641"/>
                  <a:gd name="connsiteY16" fmla="*/ 5724 h 215479"/>
                  <a:gd name="connsiteX17" fmla="*/ 5050 w 666641"/>
                  <a:gd name="connsiteY17" fmla="*/ 5724 h 215479"/>
                  <a:gd name="connsiteX18" fmla="*/ 5050 w 666641"/>
                  <a:gd name="connsiteY18" fmla="*/ 214470 h 215479"/>
                  <a:gd name="connsiteX19" fmla="*/ 52187 w 666641"/>
                  <a:gd name="connsiteY19" fmla="*/ 214470 h 215479"/>
                  <a:gd name="connsiteX20" fmla="*/ 52187 w 666641"/>
                  <a:gd name="connsiteY20" fmla="*/ 81142 h 215479"/>
                  <a:gd name="connsiteX21" fmla="*/ 165314 w 666641"/>
                  <a:gd name="connsiteY21" fmla="*/ 214470 h 215479"/>
                  <a:gd name="connsiteX22" fmla="*/ 213797 w 666641"/>
                  <a:gd name="connsiteY22" fmla="*/ 214470 h 215479"/>
                  <a:gd name="connsiteX23" fmla="*/ 213797 w 666641"/>
                  <a:gd name="connsiteY23" fmla="*/ 5724 h 215479"/>
                  <a:gd name="connsiteX24" fmla="*/ 166660 w 666641"/>
                  <a:gd name="connsiteY24" fmla="*/ 5724 h 215479"/>
                  <a:gd name="connsiteX25" fmla="*/ 166660 w 666641"/>
                  <a:gd name="connsiteY25" fmla="*/ 139052 h 21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6641" h="215479">
                    <a:moveTo>
                      <a:pt x="617148" y="5724"/>
                    </a:moveTo>
                    <a:lnTo>
                      <a:pt x="586173" y="139725"/>
                    </a:lnTo>
                    <a:lnTo>
                      <a:pt x="553851" y="5724"/>
                    </a:lnTo>
                    <a:lnTo>
                      <a:pt x="508735" y="5724"/>
                    </a:lnTo>
                    <a:lnTo>
                      <a:pt x="475739" y="137705"/>
                    </a:lnTo>
                    <a:lnTo>
                      <a:pt x="445438" y="5724"/>
                    </a:lnTo>
                    <a:lnTo>
                      <a:pt x="396281" y="5724"/>
                    </a:lnTo>
                    <a:lnTo>
                      <a:pt x="450825" y="214470"/>
                    </a:lnTo>
                    <a:lnTo>
                      <a:pt x="499308" y="214470"/>
                    </a:lnTo>
                    <a:lnTo>
                      <a:pt x="530956" y="82488"/>
                    </a:lnTo>
                    <a:lnTo>
                      <a:pt x="563278" y="214470"/>
                    </a:lnTo>
                    <a:lnTo>
                      <a:pt x="611088" y="214470"/>
                    </a:lnTo>
                    <a:lnTo>
                      <a:pt x="611761" y="212450"/>
                    </a:lnTo>
                    <a:lnTo>
                      <a:pt x="666305" y="5050"/>
                    </a:lnTo>
                    <a:lnTo>
                      <a:pt x="617148" y="5050"/>
                    </a:lnTo>
                    <a:close/>
                    <a:moveTo>
                      <a:pt x="167334" y="139052"/>
                    </a:moveTo>
                    <a:lnTo>
                      <a:pt x="53533" y="5724"/>
                    </a:lnTo>
                    <a:lnTo>
                      <a:pt x="5050" y="5724"/>
                    </a:lnTo>
                    <a:lnTo>
                      <a:pt x="5050" y="214470"/>
                    </a:lnTo>
                    <a:lnTo>
                      <a:pt x="52187" y="214470"/>
                    </a:lnTo>
                    <a:lnTo>
                      <a:pt x="52187" y="81142"/>
                    </a:lnTo>
                    <a:lnTo>
                      <a:pt x="165314" y="214470"/>
                    </a:lnTo>
                    <a:lnTo>
                      <a:pt x="213797" y="214470"/>
                    </a:lnTo>
                    <a:lnTo>
                      <a:pt x="213797" y="5724"/>
                    </a:lnTo>
                    <a:lnTo>
                      <a:pt x="166660" y="5724"/>
                    </a:lnTo>
                    <a:lnTo>
                      <a:pt x="166660" y="139052"/>
                    </a:lnTo>
                    <a:close/>
                  </a:path>
                </a:pathLst>
              </a:custGeom>
              <a:grp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CEF719A9-3790-4003-B862-514AA8CF2FEA}"/>
                  </a:ext>
                </a:extLst>
              </p:cNvPr>
              <p:cNvSpPr/>
              <p:nvPr/>
            </p:nvSpPr>
            <p:spPr>
              <a:xfrm>
                <a:off x="584882" y="6282028"/>
                <a:ext cx="175078" cy="228947"/>
              </a:xfrm>
              <a:custGeom>
                <a:avLst/>
                <a:gdLst>
                  <a:gd name="connsiteX0" fmla="*/ 5050 w 175077"/>
                  <a:gd name="connsiteY0" fmla="*/ 189555 h 228947"/>
                  <a:gd name="connsiteX1" fmla="*/ 32659 w 175077"/>
                  <a:gd name="connsiteY1" fmla="*/ 156560 h 228947"/>
                  <a:gd name="connsiteX2" fmla="*/ 95956 w 175077"/>
                  <a:gd name="connsiteY2" fmla="*/ 182148 h 228947"/>
                  <a:gd name="connsiteX3" fmla="*/ 126931 w 175077"/>
                  <a:gd name="connsiteY3" fmla="*/ 161947 h 228947"/>
                  <a:gd name="connsiteX4" fmla="*/ 126931 w 175077"/>
                  <a:gd name="connsiteY4" fmla="*/ 161273 h 228947"/>
                  <a:gd name="connsiteX5" fmla="*/ 83835 w 175077"/>
                  <a:gd name="connsiteY5" fmla="*/ 134338 h 228947"/>
                  <a:gd name="connsiteX6" fmla="*/ 13804 w 175077"/>
                  <a:gd name="connsiteY6" fmla="*/ 69694 h 228947"/>
                  <a:gd name="connsiteX7" fmla="*/ 13804 w 175077"/>
                  <a:gd name="connsiteY7" fmla="*/ 69021 h 228947"/>
                  <a:gd name="connsiteX8" fmla="*/ 87875 w 175077"/>
                  <a:gd name="connsiteY8" fmla="*/ 5050 h 228947"/>
                  <a:gd name="connsiteX9" fmla="*/ 166660 w 175077"/>
                  <a:gd name="connsiteY9" fmla="*/ 31985 h 228947"/>
                  <a:gd name="connsiteX10" fmla="*/ 142419 w 175077"/>
                  <a:gd name="connsiteY10" fmla="*/ 67001 h 228947"/>
                  <a:gd name="connsiteX11" fmla="*/ 87202 w 175077"/>
                  <a:gd name="connsiteY11" fmla="*/ 46126 h 228947"/>
                  <a:gd name="connsiteX12" fmla="*/ 59594 w 175077"/>
                  <a:gd name="connsiteY12" fmla="*/ 64981 h 228947"/>
                  <a:gd name="connsiteX13" fmla="*/ 59594 w 175077"/>
                  <a:gd name="connsiteY13" fmla="*/ 65654 h 228947"/>
                  <a:gd name="connsiteX14" fmla="*/ 105383 w 175077"/>
                  <a:gd name="connsiteY14" fmla="*/ 93262 h 228947"/>
                  <a:gd name="connsiteX15" fmla="*/ 172721 w 175077"/>
                  <a:gd name="connsiteY15" fmla="*/ 157233 h 228947"/>
                  <a:gd name="connsiteX16" fmla="*/ 172721 w 175077"/>
                  <a:gd name="connsiteY16" fmla="*/ 157906 h 228947"/>
                  <a:gd name="connsiteX17" fmla="*/ 94609 w 175077"/>
                  <a:gd name="connsiteY17" fmla="*/ 223897 h 228947"/>
                  <a:gd name="connsiteX18" fmla="*/ 5050 w 175077"/>
                  <a:gd name="connsiteY18" fmla="*/ 189555 h 22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7" h="228947">
                    <a:moveTo>
                      <a:pt x="5050" y="189555"/>
                    </a:moveTo>
                    <a:lnTo>
                      <a:pt x="32659" y="156560"/>
                    </a:lnTo>
                    <a:cubicBezTo>
                      <a:pt x="51513" y="172047"/>
                      <a:pt x="71714" y="182148"/>
                      <a:pt x="95956" y="182148"/>
                    </a:cubicBezTo>
                    <a:cubicBezTo>
                      <a:pt x="114810" y="182148"/>
                      <a:pt x="126931" y="174741"/>
                      <a:pt x="126931" y="161947"/>
                    </a:cubicBezTo>
                    <a:lnTo>
                      <a:pt x="126931" y="161273"/>
                    </a:lnTo>
                    <a:cubicBezTo>
                      <a:pt x="126931" y="149152"/>
                      <a:pt x="119524" y="143092"/>
                      <a:pt x="83835" y="134338"/>
                    </a:cubicBezTo>
                    <a:cubicBezTo>
                      <a:pt x="41413" y="123564"/>
                      <a:pt x="13804" y="111443"/>
                      <a:pt x="13804" y="69694"/>
                    </a:cubicBezTo>
                    <a:lnTo>
                      <a:pt x="13804" y="69021"/>
                    </a:lnTo>
                    <a:cubicBezTo>
                      <a:pt x="13804" y="30639"/>
                      <a:pt x="44779" y="5050"/>
                      <a:pt x="87875" y="5050"/>
                    </a:cubicBezTo>
                    <a:cubicBezTo>
                      <a:pt x="118851" y="5050"/>
                      <a:pt x="145112" y="14478"/>
                      <a:pt x="166660" y="31985"/>
                    </a:cubicBezTo>
                    <a:lnTo>
                      <a:pt x="142419" y="67001"/>
                    </a:lnTo>
                    <a:cubicBezTo>
                      <a:pt x="123564" y="54207"/>
                      <a:pt x="105383" y="46126"/>
                      <a:pt x="87202" y="46126"/>
                    </a:cubicBezTo>
                    <a:cubicBezTo>
                      <a:pt x="69021" y="46126"/>
                      <a:pt x="59594" y="54207"/>
                      <a:pt x="59594" y="64981"/>
                    </a:cubicBezTo>
                    <a:lnTo>
                      <a:pt x="59594" y="65654"/>
                    </a:lnTo>
                    <a:cubicBezTo>
                      <a:pt x="59594" y="79795"/>
                      <a:pt x="69021" y="83835"/>
                      <a:pt x="105383" y="93262"/>
                    </a:cubicBezTo>
                    <a:cubicBezTo>
                      <a:pt x="148479" y="104710"/>
                      <a:pt x="172721" y="120197"/>
                      <a:pt x="172721" y="157233"/>
                    </a:cubicBezTo>
                    <a:lnTo>
                      <a:pt x="172721" y="157906"/>
                    </a:lnTo>
                    <a:cubicBezTo>
                      <a:pt x="172721" y="200329"/>
                      <a:pt x="140399" y="223897"/>
                      <a:pt x="94609" y="223897"/>
                    </a:cubicBezTo>
                    <a:cubicBezTo>
                      <a:pt x="62961" y="223224"/>
                      <a:pt x="30639" y="212450"/>
                      <a:pt x="5050" y="189555"/>
                    </a:cubicBezTo>
                  </a:path>
                </a:pathLst>
              </a:custGeom>
              <a:grpFill/>
              <a:ln w="9525"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B1160CB2-3CBB-4947-B8AE-5ABD982F7D44}"/>
                  </a:ext>
                </a:extLst>
              </p:cNvPr>
              <p:cNvSpPr/>
              <p:nvPr/>
            </p:nvSpPr>
            <p:spPr>
              <a:xfrm>
                <a:off x="358628" y="6525789"/>
                <a:ext cx="67338" cy="74071"/>
              </a:xfrm>
              <a:custGeom>
                <a:avLst/>
                <a:gdLst>
                  <a:gd name="connsiteX0" fmla="*/ 5050 w 67337"/>
                  <a:gd name="connsiteY0" fmla="*/ 38719 h 74071"/>
                  <a:gd name="connsiteX1" fmla="*/ 5050 w 67337"/>
                  <a:gd name="connsiteY1" fmla="*/ 38719 h 74071"/>
                  <a:gd name="connsiteX2" fmla="*/ 38719 w 67337"/>
                  <a:gd name="connsiteY2" fmla="*/ 5050 h 74071"/>
                  <a:gd name="connsiteX3" fmla="*/ 63634 w 67337"/>
                  <a:gd name="connsiteY3" fmla="*/ 13804 h 74071"/>
                  <a:gd name="connsiteX4" fmla="*/ 56227 w 67337"/>
                  <a:gd name="connsiteY4" fmla="*/ 22558 h 74071"/>
                  <a:gd name="connsiteX5" fmla="*/ 38046 w 67337"/>
                  <a:gd name="connsiteY5" fmla="*/ 15824 h 74071"/>
                  <a:gd name="connsiteX6" fmla="*/ 17171 w 67337"/>
                  <a:gd name="connsiteY6" fmla="*/ 38719 h 74071"/>
                  <a:gd name="connsiteX7" fmla="*/ 17171 w 67337"/>
                  <a:gd name="connsiteY7" fmla="*/ 38719 h 74071"/>
                  <a:gd name="connsiteX8" fmla="*/ 39392 w 67337"/>
                  <a:gd name="connsiteY8" fmla="*/ 61614 h 74071"/>
                  <a:gd name="connsiteX9" fmla="*/ 54880 w 67337"/>
                  <a:gd name="connsiteY9" fmla="*/ 56900 h 74071"/>
                  <a:gd name="connsiteX10" fmla="*/ 54880 w 67337"/>
                  <a:gd name="connsiteY10" fmla="*/ 44779 h 74071"/>
                  <a:gd name="connsiteX11" fmla="*/ 38046 w 67337"/>
                  <a:gd name="connsiteY11" fmla="*/ 44779 h 74071"/>
                  <a:gd name="connsiteX12" fmla="*/ 38046 w 67337"/>
                  <a:gd name="connsiteY12" fmla="*/ 34679 h 74071"/>
                  <a:gd name="connsiteX13" fmla="*/ 65654 w 67337"/>
                  <a:gd name="connsiteY13" fmla="*/ 34679 h 74071"/>
                  <a:gd name="connsiteX14" fmla="*/ 65654 w 67337"/>
                  <a:gd name="connsiteY14" fmla="*/ 61614 h 74071"/>
                  <a:gd name="connsiteX15" fmla="*/ 38719 w 67337"/>
                  <a:gd name="connsiteY15" fmla="*/ 71714 h 74071"/>
                  <a:gd name="connsiteX16" fmla="*/ 5050 w 67337"/>
                  <a:gd name="connsiteY16"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37" h="74071">
                    <a:moveTo>
                      <a:pt x="5050" y="38719"/>
                    </a:moveTo>
                    <a:lnTo>
                      <a:pt x="5050" y="38719"/>
                    </a:lnTo>
                    <a:cubicBezTo>
                      <a:pt x="5050" y="20538"/>
                      <a:pt x="19191" y="5050"/>
                      <a:pt x="38719" y="5050"/>
                    </a:cubicBezTo>
                    <a:cubicBezTo>
                      <a:pt x="50166" y="5050"/>
                      <a:pt x="56900" y="8417"/>
                      <a:pt x="63634" y="13804"/>
                    </a:cubicBezTo>
                    <a:lnTo>
                      <a:pt x="56227" y="22558"/>
                    </a:lnTo>
                    <a:cubicBezTo>
                      <a:pt x="51513" y="18518"/>
                      <a:pt x="46126" y="15824"/>
                      <a:pt x="38046" y="15824"/>
                    </a:cubicBezTo>
                    <a:cubicBezTo>
                      <a:pt x="25925" y="15824"/>
                      <a:pt x="17171" y="25925"/>
                      <a:pt x="17171" y="38719"/>
                    </a:cubicBezTo>
                    <a:lnTo>
                      <a:pt x="17171" y="38719"/>
                    </a:lnTo>
                    <a:cubicBezTo>
                      <a:pt x="17171" y="52187"/>
                      <a:pt x="25925" y="61614"/>
                      <a:pt x="39392" y="61614"/>
                    </a:cubicBezTo>
                    <a:cubicBezTo>
                      <a:pt x="45453" y="61614"/>
                      <a:pt x="50840" y="59594"/>
                      <a:pt x="54880" y="56900"/>
                    </a:cubicBezTo>
                    <a:lnTo>
                      <a:pt x="54880" y="44779"/>
                    </a:lnTo>
                    <a:lnTo>
                      <a:pt x="38046" y="44779"/>
                    </a:lnTo>
                    <a:lnTo>
                      <a:pt x="38046" y="34679"/>
                    </a:lnTo>
                    <a:lnTo>
                      <a:pt x="65654" y="34679"/>
                    </a:lnTo>
                    <a:lnTo>
                      <a:pt x="65654" y="61614"/>
                    </a:lnTo>
                    <a:cubicBezTo>
                      <a:pt x="59594" y="67001"/>
                      <a:pt x="50166" y="71714"/>
                      <a:pt x="38719" y="71714"/>
                    </a:cubicBezTo>
                    <a:cubicBezTo>
                      <a:pt x="18518" y="72388"/>
                      <a:pt x="5050" y="57574"/>
                      <a:pt x="5050" y="38719"/>
                    </a:cubicBezTo>
                  </a:path>
                </a:pathLst>
              </a:custGeom>
              <a:grpFill/>
              <a:ln w="9525"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0DC78740-11DB-44D9-BC3F-668932BC3DEC}"/>
                  </a:ext>
                </a:extLst>
              </p:cNvPr>
              <p:cNvSpPr/>
              <p:nvPr/>
            </p:nvSpPr>
            <p:spPr>
              <a:xfrm>
                <a:off x="425965" y="6525789"/>
                <a:ext cx="74071" cy="74071"/>
              </a:xfrm>
              <a:custGeom>
                <a:avLst/>
                <a:gdLst>
                  <a:gd name="connsiteX0" fmla="*/ 60940 w 74071"/>
                  <a:gd name="connsiteY0" fmla="*/ 38719 h 74071"/>
                  <a:gd name="connsiteX1" fmla="*/ 60940 w 74071"/>
                  <a:gd name="connsiteY1" fmla="*/ 38719 h 74071"/>
                  <a:gd name="connsiteX2" fmla="*/ 38719 w 74071"/>
                  <a:gd name="connsiteY2" fmla="*/ 15824 h 74071"/>
                  <a:gd name="connsiteX3" fmla="*/ 17171 w 74071"/>
                  <a:gd name="connsiteY3" fmla="*/ 38719 h 74071"/>
                  <a:gd name="connsiteX4" fmla="*/ 17171 w 74071"/>
                  <a:gd name="connsiteY4" fmla="*/ 38719 h 74071"/>
                  <a:gd name="connsiteX5" fmla="*/ 39392 w 74071"/>
                  <a:gd name="connsiteY5" fmla="*/ 61614 h 74071"/>
                  <a:gd name="connsiteX6" fmla="*/ 60940 w 74071"/>
                  <a:gd name="connsiteY6" fmla="*/ 38719 h 74071"/>
                  <a:gd name="connsiteX7" fmla="*/ 5050 w 74071"/>
                  <a:gd name="connsiteY7" fmla="*/ 38719 h 74071"/>
                  <a:gd name="connsiteX8" fmla="*/ 5050 w 74071"/>
                  <a:gd name="connsiteY8" fmla="*/ 38719 h 74071"/>
                  <a:gd name="connsiteX9" fmla="*/ 38719 w 74071"/>
                  <a:gd name="connsiteY9" fmla="*/ 5050 h 74071"/>
                  <a:gd name="connsiteX10" fmla="*/ 72388 w 74071"/>
                  <a:gd name="connsiteY10" fmla="*/ 38046 h 74071"/>
                  <a:gd name="connsiteX11" fmla="*/ 72388 w 74071"/>
                  <a:gd name="connsiteY11" fmla="*/ 38046 h 74071"/>
                  <a:gd name="connsiteX12" fmla="*/ 38719 w 74071"/>
                  <a:gd name="connsiteY12" fmla="*/ 71714 h 74071"/>
                  <a:gd name="connsiteX13" fmla="*/ 5050 w 74071"/>
                  <a:gd name="connsiteY13" fmla="*/ 38719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1" h="74071">
                    <a:moveTo>
                      <a:pt x="60940" y="38719"/>
                    </a:moveTo>
                    <a:lnTo>
                      <a:pt x="60940" y="38719"/>
                    </a:lnTo>
                    <a:cubicBezTo>
                      <a:pt x="60940" y="25925"/>
                      <a:pt x="51513" y="15824"/>
                      <a:pt x="38719" y="15824"/>
                    </a:cubicBezTo>
                    <a:cubicBezTo>
                      <a:pt x="25925" y="15824"/>
                      <a:pt x="17171" y="25925"/>
                      <a:pt x="17171" y="38719"/>
                    </a:cubicBezTo>
                    <a:lnTo>
                      <a:pt x="17171" y="38719"/>
                    </a:lnTo>
                    <a:cubicBezTo>
                      <a:pt x="17171" y="51513"/>
                      <a:pt x="26598" y="61614"/>
                      <a:pt x="39392" y="61614"/>
                    </a:cubicBezTo>
                    <a:cubicBezTo>
                      <a:pt x="51513" y="61614"/>
                      <a:pt x="60940" y="51513"/>
                      <a:pt x="60940" y="38719"/>
                    </a:cubicBezTo>
                    <a:moveTo>
                      <a:pt x="5050" y="38719"/>
                    </a:moveTo>
                    <a:lnTo>
                      <a:pt x="5050" y="38719"/>
                    </a:lnTo>
                    <a:cubicBezTo>
                      <a:pt x="5050" y="20538"/>
                      <a:pt x="19191" y="5050"/>
                      <a:pt x="38719" y="5050"/>
                    </a:cubicBezTo>
                    <a:cubicBezTo>
                      <a:pt x="58920" y="5050"/>
                      <a:pt x="72388" y="19865"/>
                      <a:pt x="72388" y="38046"/>
                    </a:cubicBezTo>
                    <a:lnTo>
                      <a:pt x="72388" y="38046"/>
                    </a:lnTo>
                    <a:cubicBezTo>
                      <a:pt x="72388" y="56227"/>
                      <a:pt x="58247" y="71714"/>
                      <a:pt x="38719" y="71714"/>
                    </a:cubicBezTo>
                    <a:cubicBezTo>
                      <a:pt x="18518" y="72388"/>
                      <a:pt x="5050" y="56900"/>
                      <a:pt x="5050" y="38719"/>
                    </a:cubicBezTo>
                  </a:path>
                </a:pathLst>
              </a:custGeom>
              <a:grp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F4B6AFAF-E85A-488F-9803-D56D7BE45F35}"/>
                  </a:ext>
                </a:extLst>
              </p:cNvPr>
              <p:cNvSpPr/>
              <p:nvPr/>
            </p:nvSpPr>
            <p:spPr>
              <a:xfrm>
                <a:off x="492629" y="6527136"/>
                <a:ext cx="74071" cy="74071"/>
              </a:xfrm>
              <a:custGeom>
                <a:avLst/>
                <a:gdLst>
                  <a:gd name="connsiteX0" fmla="*/ 5050 w 74071"/>
                  <a:gd name="connsiteY0" fmla="*/ 5050 h 74071"/>
                  <a:gd name="connsiteX1" fmla="*/ 17844 w 74071"/>
                  <a:gd name="connsiteY1" fmla="*/ 5050 h 74071"/>
                  <a:gd name="connsiteX2" fmla="*/ 37372 w 74071"/>
                  <a:gd name="connsiteY2" fmla="*/ 54880 h 74071"/>
                  <a:gd name="connsiteX3" fmla="*/ 56227 w 74071"/>
                  <a:gd name="connsiteY3" fmla="*/ 5050 h 74071"/>
                  <a:gd name="connsiteX4" fmla="*/ 69021 w 74071"/>
                  <a:gd name="connsiteY4" fmla="*/ 5050 h 74071"/>
                  <a:gd name="connsiteX5" fmla="*/ 42086 w 74071"/>
                  <a:gd name="connsiteY5" fmla="*/ 70368 h 74071"/>
                  <a:gd name="connsiteX6" fmla="*/ 31985 w 74071"/>
                  <a:gd name="connsiteY6" fmla="*/ 70368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71" h="74071">
                    <a:moveTo>
                      <a:pt x="5050" y="5050"/>
                    </a:moveTo>
                    <a:lnTo>
                      <a:pt x="17844" y="5050"/>
                    </a:lnTo>
                    <a:lnTo>
                      <a:pt x="37372" y="54880"/>
                    </a:lnTo>
                    <a:lnTo>
                      <a:pt x="56227" y="5050"/>
                    </a:lnTo>
                    <a:lnTo>
                      <a:pt x="69021" y="5050"/>
                    </a:lnTo>
                    <a:lnTo>
                      <a:pt x="42086" y="70368"/>
                    </a:lnTo>
                    <a:lnTo>
                      <a:pt x="31985" y="70368"/>
                    </a:lnTo>
                    <a:close/>
                  </a:path>
                </a:pathLst>
              </a:custGeom>
              <a:grp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05D4CE94-FE59-45AE-9329-8407846AA036}"/>
                  </a:ext>
                </a:extLst>
              </p:cNvPr>
              <p:cNvSpPr/>
              <p:nvPr/>
            </p:nvSpPr>
            <p:spPr>
              <a:xfrm>
                <a:off x="564007"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514BC14D-57E3-4588-8317-47CAC58B102F}"/>
                  </a:ext>
                </a:extLst>
              </p:cNvPr>
              <p:cNvSpPr/>
              <p:nvPr/>
            </p:nvSpPr>
            <p:spPr>
              <a:xfrm>
                <a:off x="623264" y="6527136"/>
                <a:ext cx="60604" cy="74071"/>
              </a:xfrm>
              <a:custGeom>
                <a:avLst/>
                <a:gdLst>
                  <a:gd name="connsiteX0" fmla="*/ 33332 w 60603"/>
                  <a:gd name="connsiteY0" fmla="*/ 36699 h 74071"/>
                  <a:gd name="connsiteX1" fmla="*/ 46800 w 60603"/>
                  <a:gd name="connsiteY1" fmla="*/ 25925 h 74071"/>
                  <a:gd name="connsiteX2" fmla="*/ 46800 w 60603"/>
                  <a:gd name="connsiteY2" fmla="*/ 25925 h 74071"/>
                  <a:gd name="connsiteX3" fmla="*/ 33332 w 60603"/>
                  <a:gd name="connsiteY3" fmla="*/ 15151 h 74071"/>
                  <a:gd name="connsiteX4" fmla="*/ 16498 w 60603"/>
                  <a:gd name="connsiteY4" fmla="*/ 15151 h 74071"/>
                  <a:gd name="connsiteX5" fmla="*/ 16498 w 60603"/>
                  <a:gd name="connsiteY5" fmla="*/ 36699 h 74071"/>
                  <a:gd name="connsiteX6" fmla="*/ 33332 w 60603"/>
                  <a:gd name="connsiteY6" fmla="*/ 36699 h 74071"/>
                  <a:gd name="connsiteX7" fmla="*/ 5050 w 60603"/>
                  <a:gd name="connsiteY7" fmla="*/ 5050 h 74071"/>
                  <a:gd name="connsiteX8" fmla="*/ 34005 w 60603"/>
                  <a:gd name="connsiteY8" fmla="*/ 5050 h 74071"/>
                  <a:gd name="connsiteX9" fmla="*/ 52860 w 60603"/>
                  <a:gd name="connsiteY9" fmla="*/ 11784 h 74071"/>
                  <a:gd name="connsiteX10" fmla="*/ 58247 w 60603"/>
                  <a:gd name="connsiteY10" fmla="*/ 25925 h 74071"/>
                  <a:gd name="connsiteX11" fmla="*/ 58247 w 60603"/>
                  <a:gd name="connsiteY11" fmla="*/ 25925 h 74071"/>
                  <a:gd name="connsiteX12" fmla="*/ 42759 w 60603"/>
                  <a:gd name="connsiteY12" fmla="*/ 45453 h 74071"/>
                  <a:gd name="connsiteX13" fmla="*/ 60267 w 60603"/>
                  <a:gd name="connsiteY13" fmla="*/ 69694 h 74071"/>
                  <a:gd name="connsiteX14" fmla="*/ 46800 w 60603"/>
                  <a:gd name="connsiteY14" fmla="*/ 69694 h 74071"/>
                  <a:gd name="connsiteX15" fmla="*/ 30639 w 60603"/>
                  <a:gd name="connsiteY15" fmla="*/ 47473 h 74071"/>
                  <a:gd name="connsiteX16" fmla="*/ 16498 w 60603"/>
                  <a:gd name="connsiteY16" fmla="*/ 47473 h 74071"/>
                  <a:gd name="connsiteX17" fmla="*/ 16498 w 60603"/>
                  <a:gd name="connsiteY17" fmla="*/ 69694 h 74071"/>
                  <a:gd name="connsiteX18" fmla="*/ 5050 w 60603"/>
                  <a:gd name="connsiteY18" fmla="*/ 69694 h 74071"/>
                  <a:gd name="connsiteX19" fmla="*/ 5050 w 60603"/>
                  <a:gd name="connsiteY19" fmla="*/ 5050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603" h="74071">
                    <a:moveTo>
                      <a:pt x="33332" y="36699"/>
                    </a:moveTo>
                    <a:cubicBezTo>
                      <a:pt x="41413" y="36699"/>
                      <a:pt x="46800" y="32659"/>
                      <a:pt x="46800" y="25925"/>
                    </a:cubicBezTo>
                    <a:lnTo>
                      <a:pt x="46800" y="25925"/>
                    </a:lnTo>
                    <a:cubicBezTo>
                      <a:pt x="46800" y="19191"/>
                      <a:pt x="42086" y="15151"/>
                      <a:pt x="33332" y="15151"/>
                    </a:cubicBezTo>
                    <a:lnTo>
                      <a:pt x="16498" y="15151"/>
                    </a:lnTo>
                    <a:lnTo>
                      <a:pt x="16498" y="36699"/>
                    </a:lnTo>
                    <a:lnTo>
                      <a:pt x="33332" y="36699"/>
                    </a:lnTo>
                    <a:close/>
                    <a:moveTo>
                      <a:pt x="5050" y="5050"/>
                    </a:moveTo>
                    <a:lnTo>
                      <a:pt x="34005" y="5050"/>
                    </a:lnTo>
                    <a:cubicBezTo>
                      <a:pt x="42086" y="5050"/>
                      <a:pt x="48820" y="7744"/>
                      <a:pt x="52860" y="11784"/>
                    </a:cubicBezTo>
                    <a:cubicBezTo>
                      <a:pt x="56227" y="15151"/>
                      <a:pt x="58247" y="19865"/>
                      <a:pt x="58247" y="25925"/>
                    </a:cubicBezTo>
                    <a:lnTo>
                      <a:pt x="58247" y="25925"/>
                    </a:lnTo>
                    <a:cubicBezTo>
                      <a:pt x="58247" y="36699"/>
                      <a:pt x="52187" y="42759"/>
                      <a:pt x="42759" y="45453"/>
                    </a:cubicBezTo>
                    <a:lnTo>
                      <a:pt x="60267" y="69694"/>
                    </a:lnTo>
                    <a:lnTo>
                      <a:pt x="46800" y="69694"/>
                    </a:lnTo>
                    <a:lnTo>
                      <a:pt x="30639" y="47473"/>
                    </a:lnTo>
                    <a:lnTo>
                      <a:pt x="16498" y="47473"/>
                    </a:lnTo>
                    <a:lnTo>
                      <a:pt x="16498" y="69694"/>
                    </a:lnTo>
                    <a:lnTo>
                      <a:pt x="5050" y="69694"/>
                    </a:lnTo>
                    <a:lnTo>
                      <a:pt x="5050" y="5050"/>
                    </a:lnTo>
                    <a:close/>
                  </a:path>
                </a:pathLst>
              </a:custGeom>
              <a:grpFill/>
              <a:ln w="9525"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33A4A2AF-6218-4503-8D00-5248FB0CE7E4}"/>
                  </a:ext>
                </a:extLst>
              </p:cNvPr>
              <p:cNvSpPr/>
              <p:nvPr/>
            </p:nvSpPr>
            <p:spPr>
              <a:xfrm>
                <a:off x="686561"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63AFBCE8-E6CF-4F80-B447-DD74AF31BE1C}"/>
                  </a:ext>
                </a:extLst>
              </p:cNvPr>
              <p:cNvSpPr/>
              <p:nvPr/>
            </p:nvSpPr>
            <p:spPr>
              <a:xfrm>
                <a:off x="754572" y="6527136"/>
                <a:ext cx="67338" cy="74071"/>
              </a:xfrm>
              <a:custGeom>
                <a:avLst/>
                <a:gdLst>
                  <a:gd name="connsiteX0" fmla="*/ 5050 w 67337"/>
                  <a:gd name="connsiteY0" fmla="*/ 5050 h 74071"/>
                  <a:gd name="connsiteX1" fmla="*/ 17171 w 67337"/>
                  <a:gd name="connsiteY1" fmla="*/ 5050 h 74071"/>
                  <a:gd name="connsiteX2" fmla="*/ 36699 w 67337"/>
                  <a:gd name="connsiteY2" fmla="*/ 35352 h 74071"/>
                  <a:gd name="connsiteX3" fmla="*/ 56227 w 67337"/>
                  <a:gd name="connsiteY3" fmla="*/ 5050 h 74071"/>
                  <a:gd name="connsiteX4" fmla="*/ 68348 w 67337"/>
                  <a:gd name="connsiteY4" fmla="*/ 5050 h 74071"/>
                  <a:gd name="connsiteX5" fmla="*/ 68348 w 67337"/>
                  <a:gd name="connsiteY5" fmla="*/ 69694 h 74071"/>
                  <a:gd name="connsiteX6" fmla="*/ 56900 w 67337"/>
                  <a:gd name="connsiteY6" fmla="*/ 69694 h 74071"/>
                  <a:gd name="connsiteX7" fmla="*/ 56900 w 67337"/>
                  <a:gd name="connsiteY7" fmla="*/ 23231 h 74071"/>
                  <a:gd name="connsiteX8" fmla="*/ 36699 w 67337"/>
                  <a:gd name="connsiteY8" fmla="*/ 53533 h 74071"/>
                  <a:gd name="connsiteX9" fmla="*/ 36026 w 67337"/>
                  <a:gd name="connsiteY9" fmla="*/ 53533 h 74071"/>
                  <a:gd name="connsiteX10" fmla="*/ 15824 w 67337"/>
                  <a:gd name="connsiteY10" fmla="*/ 23231 h 74071"/>
                  <a:gd name="connsiteX11" fmla="*/ 15824 w 67337"/>
                  <a:gd name="connsiteY11" fmla="*/ 69694 h 74071"/>
                  <a:gd name="connsiteX12" fmla="*/ 5050 w 67337"/>
                  <a:gd name="connsiteY12"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37" h="74071">
                    <a:moveTo>
                      <a:pt x="5050" y="5050"/>
                    </a:moveTo>
                    <a:lnTo>
                      <a:pt x="17171" y="5050"/>
                    </a:lnTo>
                    <a:lnTo>
                      <a:pt x="36699" y="35352"/>
                    </a:lnTo>
                    <a:lnTo>
                      <a:pt x="56227" y="5050"/>
                    </a:lnTo>
                    <a:lnTo>
                      <a:pt x="68348" y="5050"/>
                    </a:lnTo>
                    <a:lnTo>
                      <a:pt x="68348" y="69694"/>
                    </a:lnTo>
                    <a:lnTo>
                      <a:pt x="56900" y="69694"/>
                    </a:lnTo>
                    <a:lnTo>
                      <a:pt x="56900" y="23231"/>
                    </a:lnTo>
                    <a:lnTo>
                      <a:pt x="36699" y="53533"/>
                    </a:lnTo>
                    <a:lnTo>
                      <a:pt x="36026" y="53533"/>
                    </a:lnTo>
                    <a:lnTo>
                      <a:pt x="15824" y="23231"/>
                    </a:lnTo>
                    <a:lnTo>
                      <a:pt x="15824" y="69694"/>
                    </a:lnTo>
                    <a:lnTo>
                      <a:pt x="5050" y="69694"/>
                    </a:lnTo>
                    <a:close/>
                  </a:path>
                </a:pathLst>
              </a:custGeom>
              <a:grpFill/>
              <a:ln w="9525"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4FFD4AF0-439B-4397-8B10-0294EB71A17B}"/>
                  </a:ext>
                </a:extLst>
              </p:cNvPr>
              <p:cNvSpPr/>
              <p:nvPr/>
            </p:nvSpPr>
            <p:spPr>
              <a:xfrm>
                <a:off x="828643" y="6527136"/>
                <a:ext cx="53870" cy="74071"/>
              </a:xfrm>
              <a:custGeom>
                <a:avLst/>
                <a:gdLst>
                  <a:gd name="connsiteX0" fmla="*/ 5050 w 53870"/>
                  <a:gd name="connsiteY0" fmla="*/ 5050 h 74071"/>
                  <a:gd name="connsiteX1" fmla="*/ 52860 w 53870"/>
                  <a:gd name="connsiteY1" fmla="*/ 5050 h 74071"/>
                  <a:gd name="connsiteX2" fmla="*/ 52860 w 53870"/>
                  <a:gd name="connsiteY2" fmla="*/ 15151 h 74071"/>
                  <a:gd name="connsiteX3" fmla="*/ 16498 w 53870"/>
                  <a:gd name="connsiteY3" fmla="*/ 15151 h 74071"/>
                  <a:gd name="connsiteX4" fmla="*/ 16498 w 53870"/>
                  <a:gd name="connsiteY4" fmla="*/ 31985 h 74071"/>
                  <a:gd name="connsiteX5" fmla="*/ 48820 w 53870"/>
                  <a:gd name="connsiteY5" fmla="*/ 31985 h 74071"/>
                  <a:gd name="connsiteX6" fmla="*/ 48820 w 53870"/>
                  <a:gd name="connsiteY6" fmla="*/ 42086 h 74071"/>
                  <a:gd name="connsiteX7" fmla="*/ 16498 w 53870"/>
                  <a:gd name="connsiteY7" fmla="*/ 42086 h 74071"/>
                  <a:gd name="connsiteX8" fmla="*/ 16498 w 53870"/>
                  <a:gd name="connsiteY8" fmla="*/ 59594 h 74071"/>
                  <a:gd name="connsiteX9" fmla="*/ 53533 w 53870"/>
                  <a:gd name="connsiteY9" fmla="*/ 59594 h 74071"/>
                  <a:gd name="connsiteX10" fmla="*/ 53533 w 53870"/>
                  <a:gd name="connsiteY10" fmla="*/ 69694 h 74071"/>
                  <a:gd name="connsiteX11" fmla="*/ 5050 w 53870"/>
                  <a:gd name="connsiteY11"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870" h="74071">
                    <a:moveTo>
                      <a:pt x="5050" y="5050"/>
                    </a:moveTo>
                    <a:lnTo>
                      <a:pt x="52860" y="5050"/>
                    </a:lnTo>
                    <a:lnTo>
                      <a:pt x="52860" y="15151"/>
                    </a:lnTo>
                    <a:lnTo>
                      <a:pt x="16498" y="15151"/>
                    </a:lnTo>
                    <a:lnTo>
                      <a:pt x="16498" y="31985"/>
                    </a:lnTo>
                    <a:lnTo>
                      <a:pt x="48820" y="31985"/>
                    </a:lnTo>
                    <a:lnTo>
                      <a:pt x="48820" y="42086"/>
                    </a:lnTo>
                    <a:lnTo>
                      <a:pt x="16498" y="42086"/>
                    </a:lnTo>
                    <a:lnTo>
                      <a:pt x="16498" y="59594"/>
                    </a:lnTo>
                    <a:lnTo>
                      <a:pt x="53533" y="59594"/>
                    </a:lnTo>
                    <a:lnTo>
                      <a:pt x="53533" y="69694"/>
                    </a:lnTo>
                    <a:lnTo>
                      <a:pt x="5050" y="69694"/>
                    </a:lnTo>
                    <a:close/>
                  </a:path>
                </a:pathLst>
              </a:custGeom>
              <a:grpFill/>
              <a:ln w="9525"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E8EDB8EF-7CD7-48ED-9DF3-C71A322E53E6}"/>
                  </a:ext>
                </a:extLst>
              </p:cNvPr>
              <p:cNvSpPr/>
              <p:nvPr/>
            </p:nvSpPr>
            <p:spPr>
              <a:xfrm>
                <a:off x="888574" y="6527136"/>
                <a:ext cx="60604" cy="74071"/>
              </a:xfrm>
              <a:custGeom>
                <a:avLst/>
                <a:gdLst>
                  <a:gd name="connsiteX0" fmla="*/ 5050 w 60603"/>
                  <a:gd name="connsiteY0" fmla="*/ 5050 h 74071"/>
                  <a:gd name="connsiteX1" fmla="*/ 15151 w 60603"/>
                  <a:gd name="connsiteY1" fmla="*/ 5050 h 74071"/>
                  <a:gd name="connsiteX2" fmla="*/ 50166 w 60603"/>
                  <a:gd name="connsiteY2" fmla="*/ 49493 h 74071"/>
                  <a:gd name="connsiteX3" fmla="*/ 50166 w 60603"/>
                  <a:gd name="connsiteY3" fmla="*/ 5050 h 74071"/>
                  <a:gd name="connsiteX4" fmla="*/ 60940 w 60603"/>
                  <a:gd name="connsiteY4" fmla="*/ 5050 h 74071"/>
                  <a:gd name="connsiteX5" fmla="*/ 60940 w 60603"/>
                  <a:gd name="connsiteY5" fmla="*/ 69694 h 74071"/>
                  <a:gd name="connsiteX6" fmla="*/ 51513 w 60603"/>
                  <a:gd name="connsiteY6" fmla="*/ 69694 h 74071"/>
                  <a:gd name="connsiteX7" fmla="*/ 15824 w 60603"/>
                  <a:gd name="connsiteY7" fmla="*/ 23905 h 74071"/>
                  <a:gd name="connsiteX8" fmla="*/ 15824 w 60603"/>
                  <a:gd name="connsiteY8" fmla="*/ 69694 h 74071"/>
                  <a:gd name="connsiteX9" fmla="*/ 5050 w 60603"/>
                  <a:gd name="connsiteY9"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3" h="74071">
                    <a:moveTo>
                      <a:pt x="5050" y="5050"/>
                    </a:moveTo>
                    <a:lnTo>
                      <a:pt x="15151" y="5050"/>
                    </a:lnTo>
                    <a:lnTo>
                      <a:pt x="50166" y="49493"/>
                    </a:lnTo>
                    <a:lnTo>
                      <a:pt x="50166" y="5050"/>
                    </a:lnTo>
                    <a:lnTo>
                      <a:pt x="60940" y="5050"/>
                    </a:lnTo>
                    <a:lnTo>
                      <a:pt x="60940" y="69694"/>
                    </a:lnTo>
                    <a:lnTo>
                      <a:pt x="51513" y="69694"/>
                    </a:lnTo>
                    <a:lnTo>
                      <a:pt x="15824" y="23905"/>
                    </a:lnTo>
                    <a:lnTo>
                      <a:pt x="15824" y="69694"/>
                    </a:lnTo>
                    <a:lnTo>
                      <a:pt x="5050" y="69694"/>
                    </a:lnTo>
                    <a:close/>
                  </a:path>
                </a:pathLst>
              </a:custGeom>
              <a:grpFill/>
              <a:ln w="9525"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9AF0F4ED-5109-4868-B40F-0DC09CCA4E74}"/>
                  </a:ext>
                </a:extLst>
              </p:cNvPr>
              <p:cNvSpPr/>
              <p:nvPr/>
            </p:nvSpPr>
            <p:spPr>
              <a:xfrm>
                <a:off x="953891" y="6527136"/>
                <a:ext cx="60604" cy="74071"/>
              </a:xfrm>
              <a:custGeom>
                <a:avLst/>
                <a:gdLst>
                  <a:gd name="connsiteX0" fmla="*/ 25252 w 60603"/>
                  <a:gd name="connsiteY0" fmla="*/ 15151 h 74071"/>
                  <a:gd name="connsiteX1" fmla="*/ 5050 w 60603"/>
                  <a:gd name="connsiteY1" fmla="*/ 15151 h 74071"/>
                  <a:gd name="connsiteX2" fmla="*/ 5050 w 60603"/>
                  <a:gd name="connsiteY2" fmla="*/ 5050 h 74071"/>
                  <a:gd name="connsiteX3" fmla="*/ 57574 w 60603"/>
                  <a:gd name="connsiteY3" fmla="*/ 5050 h 74071"/>
                  <a:gd name="connsiteX4" fmla="*/ 57574 w 60603"/>
                  <a:gd name="connsiteY4" fmla="*/ 15151 h 74071"/>
                  <a:gd name="connsiteX5" fmla="*/ 36699 w 60603"/>
                  <a:gd name="connsiteY5" fmla="*/ 15151 h 74071"/>
                  <a:gd name="connsiteX6" fmla="*/ 36699 w 60603"/>
                  <a:gd name="connsiteY6" fmla="*/ 69694 h 74071"/>
                  <a:gd name="connsiteX7" fmla="*/ 25252 w 60603"/>
                  <a:gd name="connsiteY7" fmla="*/ 69694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3" h="74071">
                    <a:moveTo>
                      <a:pt x="25252" y="15151"/>
                    </a:moveTo>
                    <a:lnTo>
                      <a:pt x="5050" y="15151"/>
                    </a:lnTo>
                    <a:lnTo>
                      <a:pt x="5050" y="5050"/>
                    </a:lnTo>
                    <a:lnTo>
                      <a:pt x="57574" y="5050"/>
                    </a:lnTo>
                    <a:lnTo>
                      <a:pt x="57574" y="15151"/>
                    </a:lnTo>
                    <a:lnTo>
                      <a:pt x="36699" y="15151"/>
                    </a:lnTo>
                    <a:lnTo>
                      <a:pt x="36699" y="69694"/>
                    </a:lnTo>
                    <a:lnTo>
                      <a:pt x="25252" y="69694"/>
                    </a:lnTo>
                    <a:close/>
                  </a:path>
                </a:pathLst>
              </a:custGeom>
              <a:grpFill/>
              <a:ln w="9525" cap="flat">
                <a:noFill/>
                <a:prstDash val="solid"/>
                <a:miter/>
              </a:ln>
            </p:spPr>
            <p:txBody>
              <a:bodyPr rtlCol="0" anchor="ctr"/>
              <a:lstStyle/>
              <a:p>
                <a:endParaRPr lang="en-AU"/>
              </a:p>
            </p:txBody>
          </p:sp>
        </p:grpSp>
      </p:grpSp>
    </p:spTree>
    <p:extLst>
      <p:ext uri="{BB962C8B-B14F-4D97-AF65-F5344CB8AC3E}">
        <p14:creationId xmlns:p14="http://schemas.microsoft.com/office/powerpoint/2010/main" val="177946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24050462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sz="quarter"/>
          </p:nvPr>
        </p:nvSpPr>
        <p:spPr>
          <a:xfrm>
            <a:off x="952535" y="886637"/>
            <a:ext cx="7196931" cy="1779990"/>
          </a:xfrm>
        </p:spPr>
        <p:txBody>
          <a:bodyPr lIns="0" tIns="0" rIns="0" bIns="0"/>
          <a:lstStyle>
            <a:lvl1pPr algn="r">
              <a:defRPr sz="4020">
                <a:solidFill>
                  <a:srgbClr val="133880"/>
                </a:solidFill>
              </a:defRPr>
            </a:lvl1pPr>
          </a:lstStyle>
          <a:p>
            <a:r>
              <a:rPr lang="en-AU" dirty="0"/>
              <a:t>Click to edit Master title style</a:t>
            </a:r>
          </a:p>
        </p:txBody>
      </p:sp>
      <p:sp>
        <p:nvSpPr>
          <p:cNvPr id="3077" name="Rectangle 5"/>
          <p:cNvSpPr>
            <a:spLocks noGrp="1" noChangeArrowheads="1"/>
          </p:cNvSpPr>
          <p:nvPr>
            <p:ph type="subTitle" sz="quarter" idx="1"/>
          </p:nvPr>
        </p:nvSpPr>
        <p:spPr>
          <a:xfrm>
            <a:off x="952535" y="2972248"/>
            <a:ext cx="7196931" cy="3556622"/>
          </a:xfrm>
        </p:spPr>
        <p:txBody>
          <a:bodyPr/>
          <a:lstStyle>
            <a:lvl1pPr>
              <a:buClr>
                <a:srgbClr val="133880"/>
              </a:buClr>
              <a:defRPr>
                <a:solidFill>
                  <a:srgbClr val="133880"/>
                </a:solidFill>
              </a:defRPr>
            </a:lvl1pPr>
          </a:lstStyle>
          <a:p>
            <a:r>
              <a:rPr lang="en-AU" dirty="0"/>
              <a:t>Click to edit Master subtitle style</a:t>
            </a:r>
          </a:p>
        </p:txBody>
      </p:sp>
    </p:spTree>
    <p:extLst>
      <p:ext uri="{BB962C8B-B14F-4D97-AF65-F5344CB8AC3E}">
        <p14:creationId xmlns:p14="http://schemas.microsoft.com/office/powerpoint/2010/main" val="890540222"/>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91114272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82" y="4406316"/>
            <a:ext cx="7773156" cy="1361861"/>
          </a:xfrm>
        </p:spPr>
        <p:txBody>
          <a:bodyPr anchor="t"/>
          <a:lstStyle>
            <a:lvl1pPr algn="l">
              <a:defRPr sz="4231" b="1" cap="all"/>
            </a:lvl1pPr>
          </a:lstStyle>
          <a:p>
            <a:r>
              <a:rPr lang="en-US"/>
              <a:t>Click to edit Master title style</a:t>
            </a:r>
            <a:endParaRPr lang="en-AU"/>
          </a:p>
        </p:txBody>
      </p:sp>
      <p:sp>
        <p:nvSpPr>
          <p:cNvPr id="3" name="Text Placeholder 2"/>
          <p:cNvSpPr>
            <a:spLocks noGrp="1"/>
          </p:cNvSpPr>
          <p:nvPr>
            <p:ph type="body" idx="1"/>
          </p:nvPr>
        </p:nvSpPr>
        <p:spPr>
          <a:xfrm>
            <a:off x="722382" y="2906759"/>
            <a:ext cx="7773156" cy="1499557"/>
          </a:xfrm>
        </p:spPr>
        <p:txBody>
          <a:bodyPr anchor="b"/>
          <a:lstStyle>
            <a:lvl1pPr marL="0" indent="0">
              <a:buNone/>
              <a:defRPr sz="2116"/>
            </a:lvl1pPr>
            <a:lvl2pPr marL="483626" indent="0">
              <a:buNone/>
              <a:defRPr sz="1904"/>
            </a:lvl2pPr>
            <a:lvl3pPr marL="967252" indent="0">
              <a:buNone/>
              <a:defRPr sz="1692"/>
            </a:lvl3pPr>
            <a:lvl4pPr marL="1450878" indent="0">
              <a:buNone/>
              <a:defRPr sz="1481"/>
            </a:lvl4pPr>
            <a:lvl5pPr marL="1934505" indent="0">
              <a:buNone/>
              <a:defRPr sz="1481"/>
            </a:lvl5pPr>
            <a:lvl6pPr marL="2418131" indent="0">
              <a:buNone/>
              <a:defRPr sz="1481"/>
            </a:lvl6pPr>
            <a:lvl7pPr marL="2901757" indent="0">
              <a:buNone/>
              <a:defRPr sz="1481"/>
            </a:lvl7pPr>
            <a:lvl8pPr marL="3385383" indent="0">
              <a:buNone/>
              <a:defRPr sz="1481"/>
            </a:lvl8pPr>
            <a:lvl9pPr marL="3869009" indent="0">
              <a:buNone/>
              <a:defRPr sz="1481"/>
            </a:lvl9pPr>
          </a:lstStyle>
          <a:p>
            <a:pPr lvl="0"/>
            <a:r>
              <a:rPr lang="en-US"/>
              <a:t>Click to edit Master text styles</a:t>
            </a:r>
          </a:p>
        </p:txBody>
      </p:sp>
    </p:spTree>
    <p:extLst>
      <p:ext uri="{BB962C8B-B14F-4D97-AF65-F5344CB8AC3E}">
        <p14:creationId xmlns:p14="http://schemas.microsoft.com/office/powerpoint/2010/main" val="1990416865"/>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825" y="2362686"/>
            <a:ext cx="3919336" cy="4191373"/>
          </a:xfrm>
        </p:spPr>
        <p:txBody>
          <a:bodyPr/>
          <a:lstStyle>
            <a:lvl1pPr>
              <a:defRPr sz="2962"/>
            </a:lvl1pPr>
            <a:lvl2pPr>
              <a:defRPr sz="2539"/>
            </a:lvl2pPr>
            <a:lvl3pPr>
              <a:defRPr sz="2116"/>
            </a:lvl3pPr>
            <a:lvl4pPr>
              <a:defRPr sz="1904"/>
            </a:lvl4pPr>
            <a:lvl5pPr>
              <a:defRPr sz="1904"/>
            </a:lvl5pPr>
            <a:lvl6pPr>
              <a:defRPr sz="1904"/>
            </a:lvl6pPr>
            <a:lvl7pPr>
              <a:defRPr sz="1904"/>
            </a:lvl7pPr>
            <a:lvl8pPr>
              <a:defRPr sz="1904"/>
            </a:lvl8pPr>
            <a:lvl9pPr>
              <a:defRPr sz="19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90437" y="2362686"/>
            <a:ext cx="3919337" cy="4191373"/>
          </a:xfrm>
        </p:spPr>
        <p:txBody>
          <a:bodyPr/>
          <a:lstStyle>
            <a:lvl1pPr>
              <a:defRPr sz="2962"/>
            </a:lvl1pPr>
            <a:lvl2pPr>
              <a:defRPr sz="2539"/>
            </a:lvl2pPr>
            <a:lvl3pPr>
              <a:defRPr sz="2116"/>
            </a:lvl3pPr>
            <a:lvl4pPr>
              <a:defRPr sz="1904"/>
            </a:lvl4pPr>
            <a:lvl5pPr>
              <a:defRPr sz="1904"/>
            </a:lvl5pPr>
            <a:lvl6pPr>
              <a:defRPr sz="1904"/>
            </a:lvl6pPr>
            <a:lvl7pPr>
              <a:defRPr sz="1904"/>
            </a:lvl7pPr>
            <a:lvl8pPr>
              <a:defRPr sz="1904"/>
            </a:lvl8pPr>
            <a:lvl9pPr>
              <a:defRPr sz="19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02698403"/>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949" y="275394"/>
            <a:ext cx="8230104" cy="1141881"/>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6948" y="1534822"/>
            <a:ext cx="4040294" cy="639789"/>
          </a:xfrm>
        </p:spPr>
        <p:txBody>
          <a:bodyPr anchor="b"/>
          <a:lstStyle>
            <a:lvl1pPr marL="0" indent="0">
              <a:buNone/>
              <a:defRPr sz="2539" b="1"/>
            </a:lvl1pPr>
            <a:lvl2pPr marL="483626" indent="0">
              <a:buNone/>
              <a:defRPr sz="2116" b="1"/>
            </a:lvl2pPr>
            <a:lvl3pPr marL="967252" indent="0">
              <a:buNone/>
              <a:defRPr sz="1904" b="1"/>
            </a:lvl3pPr>
            <a:lvl4pPr marL="1450878" indent="0">
              <a:buNone/>
              <a:defRPr sz="1692" b="1"/>
            </a:lvl4pPr>
            <a:lvl5pPr marL="1934505" indent="0">
              <a:buNone/>
              <a:defRPr sz="1692" b="1"/>
            </a:lvl5pPr>
            <a:lvl6pPr marL="2418131" indent="0">
              <a:buNone/>
              <a:defRPr sz="1692" b="1"/>
            </a:lvl6pPr>
            <a:lvl7pPr marL="2901757" indent="0">
              <a:buNone/>
              <a:defRPr sz="1692" b="1"/>
            </a:lvl7pPr>
            <a:lvl8pPr marL="3385383" indent="0">
              <a:buNone/>
              <a:defRPr sz="1692" b="1"/>
            </a:lvl8pPr>
            <a:lvl9pPr marL="3869009" indent="0">
              <a:buNone/>
              <a:defRPr sz="1692" b="1"/>
            </a:lvl9pPr>
          </a:lstStyle>
          <a:p>
            <a:pPr lvl="0"/>
            <a:r>
              <a:rPr lang="en-US"/>
              <a:t>Click to edit Master text styles</a:t>
            </a:r>
          </a:p>
        </p:txBody>
      </p:sp>
      <p:sp>
        <p:nvSpPr>
          <p:cNvPr id="4" name="Content Placeholder 3"/>
          <p:cNvSpPr>
            <a:spLocks noGrp="1"/>
          </p:cNvSpPr>
          <p:nvPr>
            <p:ph sz="half" idx="2"/>
          </p:nvPr>
        </p:nvSpPr>
        <p:spPr>
          <a:xfrm>
            <a:off x="456948" y="2174612"/>
            <a:ext cx="4040294" cy="3951242"/>
          </a:xfrm>
        </p:spPr>
        <p:txBody>
          <a:bodyPr/>
          <a:lstStyle>
            <a:lvl1pPr>
              <a:defRPr sz="2539"/>
            </a:lvl1pPr>
            <a:lvl2pPr>
              <a:defRPr sz="2116"/>
            </a:lvl2pPr>
            <a:lvl3pPr>
              <a:defRPr sz="1904"/>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79" y="1534822"/>
            <a:ext cx="4041974" cy="639789"/>
          </a:xfrm>
        </p:spPr>
        <p:txBody>
          <a:bodyPr anchor="b"/>
          <a:lstStyle>
            <a:lvl1pPr marL="0" indent="0">
              <a:buNone/>
              <a:defRPr sz="2539" b="1"/>
            </a:lvl1pPr>
            <a:lvl2pPr marL="483626" indent="0">
              <a:buNone/>
              <a:defRPr sz="2116" b="1"/>
            </a:lvl2pPr>
            <a:lvl3pPr marL="967252" indent="0">
              <a:buNone/>
              <a:defRPr sz="1904" b="1"/>
            </a:lvl3pPr>
            <a:lvl4pPr marL="1450878" indent="0">
              <a:buNone/>
              <a:defRPr sz="1692" b="1"/>
            </a:lvl4pPr>
            <a:lvl5pPr marL="1934505" indent="0">
              <a:buNone/>
              <a:defRPr sz="1692" b="1"/>
            </a:lvl5pPr>
            <a:lvl6pPr marL="2418131" indent="0">
              <a:buNone/>
              <a:defRPr sz="1692" b="1"/>
            </a:lvl6pPr>
            <a:lvl7pPr marL="2901757" indent="0">
              <a:buNone/>
              <a:defRPr sz="1692" b="1"/>
            </a:lvl7pPr>
            <a:lvl8pPr marL="3385383" indent="0">
              <a:buNone/>
              <a:defRPr sz="1692" b="1"/>
            </a:lvl8pPr>
            <a:lvl9pPr marL="3869009" indent="0">
              <a:buNone/>
              <a:defRPr sz="1692" b="1"/>
            </a:lvl9pPr>
          </a:lstStyle>
          <a:p>
            <a:pPr lvl="0"/>
            <a:r>
              <a:rPr lang="en-US"/>
              <a:t>Click to edit Master text styles</a:t>
            </a:r>
          </a:p>
        </p:txBody>
      </p:sp>
      <p:sp>
        <p:nvSpPr>
          <p:cNvPr id="6" name="Content Placeholder 5"/>
          <p:cNvSpPr>
            <a:spLocks noGrp="1"/>
          </p:cNvSpPr>
          <p:nvPr>
            <p:ph sz="quarter" idx="4"/>
          </p:nvPr>
        </p:nvSpPr>
        <p:spPr>
          <a:xfrm>
            <a:off x="4645079" y="2174612"/>
            <a:ext cx="4041974" cy="3951242"/>
          </a:xfrm>
        </p:spPr>
        <p:txBody>
          <a:bodyPr/>
          <a:lstStyle>
            <a:lvl1pPr>
              <a:defRPr sz="2539"/>
            </a:lvl1pPr>
            <a:lvl2pPr>
              <a:defRPr sz="2116"/>
            </a:lvl2pPr>
            <a:lvl3pPr>
              <a:defRPr sz="1904"/>
            </a:lvl3pPr>
            <a:lvl4pPr>
              <a:defRPr sz="1692"/>
            </a:lvl4pPr>
            <a:lvl5pPr>
              <a:defRPr sz="1692"/>
            </a:lvl5pPr>
            <a:lvl6pPr>
              <a:defRPr sz="1692"/>
            </a:lvl6pPr>
            <a:lvl7pPr>
              <a:defRPr sz="1692"/>
            </a:lvl7pPr>
            <a:lvl8pPr>
              <a:defRPr sz="1692"/>
            </a:lvl8pPr>
            <a:lvl9pPr>
              <a:defRPr sz="169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51264605"/>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236985841"/>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169642"/>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949" y="273716"/>
            <a:ext cx="3008801" cy="1162031"/>
          </a:xfrm>
        </p:spPr>
        <p:txBody>
          <a:bodyPr/>
          <a:lstStyle>
            <a:lvl1pPr algn="l">
              <a:defRPr sz="2116" b="1"/>
            </a:lvl1pPr>
          </a:lstStyle>
          <a:p>
            <a:r>
              <a:rPr lang="en-US"/>
              <a:t>Click to edit Master title style</a:t>
            </a:r>
            <a:endParaRPr lang="en-AU"/>
          </a:p>
        </p:txBody>
      </p:sp>
      <p:sp>
        <p:nvSpPr>
          <p:cNvPr id="3" name="Content Placeholder 2"/>
          <p:cNvSpPr>
            <a:spLocks noGrp="1"/>
          </p:cNvSpPr>
          <p:nvPr>
            <p:ph idx="1"/>
          </p:nvPr>
        </p:nvSpPr>
        <p:spPr>
          <a:xfrm>
            <a:off x="3574947" y="273717"/>
            <a:ext cx="5112106" cy="5852137"/>
          </a:xfrm>
        </p:spPr>
        <p:txBody>
          <a:bodyPr/>
          <a:lstStyle>
            <a:lvl1pPr>
              <a:defRPr sz="3385"/>
            </a:lvl1pPr>
            <a:lvl2pPr>
              <a:defRPr sz="2962"/>
            </a:lvl2pPr>
            <a:lvl3pPr>
              <a:defRPr sz="2539"/>
            </a:lvl3pPr>
            <a:lvl4pPr>
              <a:defRPr sz="2116"/>
            </a:lvl4pPr>
            <a:lvl5pPr>
              <a:defRPr sz="2116"/>
            </a:lvl5pPr>
            <a:lvl6pPr>
              <a:defRPr sz="2116"/>
            </a:lvl6pPr>
            <a:lvl7pPr>
              <a:defRPr sz="2116"/>
            </a:lvl7pPr>
            <a:lvl8pPr>
              <a:defRPr sz="2116"/>
            </a:lvl8pPr>
            <a:lvl9pPr>
              <a:defRPr sz="21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6949" y="1435748"/>
            <a:ext cx="3008801" cy="4690106"/>
          </a:xfrm>
        </p:spPr>
        <p:txBody>
          <a:bodyPr/>
          <a:lstStyle>
            <a:lvl1pPr marL="0" indent="0">
              <a:buNone/>
              <a:defRPr sz="1481"/>
            </a:lvl1pPr>
            <a:lvl2pPr marL="483626" indent="0">
              <a:buNone/>
              <a:defRPr sz="1269"/>
            </a:lvl2pPr>
            <a:lvl3pPr marL="967252" indent="0">
              <a:buNone/>
              <a:defRPr sz="1058"/>
            </a:lvl3pPr>
            <a:lvl4pPr marL="1450878" indent="0">
              <a:buNone/>
              <a:defRPr sz="952"/>
            </a:lvl4pPr>
            <a:lvl5pPr marL="1934505" indent="0">
              <a:buNone/>
              <a:defRPr sz="952"/>
            </a:lvl5pPr>
            <a:lvl6pPr marL="2418131" indent="0">
              <a:buNone/>
              <a:defRPr sz="952"/>
            </a:lvl6pPr>
            <a:lvl7pPr marL="2901757" indent="0">
              <a:buNone/>
              <a:defRPr sz="952"/>
            </a:lvl7pPr>
            <a:lvl8pPr marL="3385383" indent="0">
              <a:buNone/>
              <a:defRPr sz="952"/>
            </a:lvl8pPr>
            <a:lvl9pPr marL="3869009" indent="0">
              <a:buNone/>
              <a:defRPr sz="952"/>
            </a:lvl9pPr>
          </a:lstStyle>
          <a:p>
            <a:pPr lvl="0"/>
            <a:r>
              <a:rPr lang="en-US"/>
              <a:t>Click to edit Master text styles</a:t>
            </a:r>
          </a:p>
        </p:txBody>
      </p:sp>
    </p:spTree>
    <p:extLst>
      <p:ext uri="{BB962C8B-B14F-4D97-AF65-F5344CB8AC3E}">
        <p14:creationId xmlns:p14="http://schemas.microsoft.com/office/powerpoint/2010/main" val="276969129"/>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514" y="4800937"/>
            <a:ext cx="5486736" cy="565902"/>
          </a:xfrm>
        </p:spPr>
        <p:txBody>
          <a:bodyPr/>
          <a:lstStyle>
            <a:lvl1pPr algn="l">
              <a:defRPr sz="2116" b="1"/>
            </a:lvl1pPr>
          </a:lstStyle>
          <a:p>
            <a:r>
              <a:rPr lang="en-US"/>
              <a:t>Click to edit Master title style</a:t>
            </a:r>
            <a:endParaRPr lang="en-AU"/>
          </a:p>
        </p:txBody>
      </p:sp>
      <p:sp>
        <p:nvSpPr>
          <p:cNvPr id="3" name="Picture Placeholder 2"/>
          <p:cNvSpPr>
            <a:spLocks noGrp="1"/>
          </p:cNvSpPr>
          <p:nvPr>
            <p:ph type="pic" idx="1"/>
          </p:nvPr>
        </p:nvSpPr>
        <p:spPr>
          <a:xfrm>
            <a:off x="1792514" y="612922"/>
            <a:ext cx="5486736" cy="4114128"/>
          </a:xfrm>
        </p:spPr>
        <p:txBody>
          <a:bodyPr/>
          <a:lstStyle>
            <a:lvl1pPr marL="0" indent="0">
              <a:buNone/>
              <a:defRPr sz="3385"/>
            </a:lvl1pPr>
            <a:lvl2pPr marL="483626" indent="0">
              <a:buNone/>
              <a:defRPr sz="2962"/>
            </a:lvl2pPr>
            <a:lvl3pPr marL="967252" indent="0">
              <a:buNone/>
              <a:defRPr sz="2539"/>
            </a:lvl3pPr>
            <a:lvl4pPr marL="1450878" indent="0">
              <a:buNone/>
              <a:defRPr sz="2116"/>
            </a:lvl4pPr>
            <a:lvl5pPr marL="1934505" indent="0">
              <a:buNone/>
              <a:defRPr sz="2116"/>
            </a:lvl5pPr>
            <a:lvl6pPr marL="2418131" indent="0">
              <a:buNone/>
              <a:defRPr sz="2116"/>
            </a:lvl6pPr>
            <a:lvl7pPr marL="2901757" indent="0">
              <a:buNone/>
              <a:defRPr sz="2116"/>
            </a:lvl7pPr>
            <a:lvl8pPr marL="3385383" indent="0">
              <a:buNone/>
              <a:defRPr sz="2116"/>
            </a:lvl8pPr>
            <a:lvl9pPr marL="3869009" indent="0">
              <a:buNone/>
              <a:defRPr sz="2116"/>
            </a:lvl9pPr>
          </a:lstStyle>
          <a:p>
            <a:pPr lvl="0"/>
            <a:endParaRPr lang="en-AU" noProof="0"/>
          </a:p>
        </p:txBody>
      </p:sp>
      <p:sp>
        <p:nvSpPr>
          <p:cNvPr id="4" name="Text Placeholder 3"/>
          <p:cNvSpPr>
            <a:spLocks noGrp="1"/>
          </p:cNvSpPr>
          <p:nvPr>
            <p:ph type="body" sz="half" idx="2"/>
          </p:nvPr>
        </p:nvSpPr>
        <p:spPr>
          <a:xfrm>
            <a:off x="1792514" y="5366839"/>
            <a:ext cx="5486736" cy="806033"/>
          </a:xfrm>
        </p:spPr>
        <p:txBody>
          <a:bodyPr/>
          <a:lstStyle>
            <a:lvl1pPr marL="0" indent="0">
              <a:buNone/>
              <a:defRPr sz="1481"/>
            </a:lvl1pPr>
            <a:lvl2pPr marL="483626" indent="0">
              <a:buNone/>
              <a:defRPr sz="1269"/>
            </a:lvl2pPr>
            <a:lvl3pPr marL="967252" indent="0">
              <a:buNone/>
              <a:defRPr sz="1058"/>
            </a:lvl3pPr>
            <a:lvl4pPr marL="1450878" indent="0">
              <a:buNone/>
              <a:defRPr sz="952"/>
            </a:lvl4pPr>
            <a:lvl5pPr marL="1934505" indent="0">
              <a:buNone/>
              <a:defRPr sz="952"/>
            </a:lvl5pPr>
            <a:lvl6pPr marL="2418131" indent="0">
              <a:buNone/>
              <a:defRPr sz="952"/>
            </a:lvl6pPr>
            <a:lvl7pPr marL="2901757" indent="0">
              <a:buNone/>
              <a:defRPr sz="952"/>
            </a:lvl7pPr>
            <a:lvl8pPr marL="3385383" indent="0">
              <a:buNone/>
              <a:defRPr sz="952"/>
            </a:lvl8pPr>
            <a:lvl9pPr marL="3869009" indent="0">
              <a:buNone/>
              <a:defRPr sz="952"/>
            </a:lvl9pPr>
          </a:lstStyle>
          <a:p>
            <a:pPr lvl="0"/>
            <a:r>
              <a:rPr lang="en-US"/>
              <a:t>Click to edit Master text styles</a:t>
            </a:r>
          </a:p>
        </p:txBody>
      </p:sp>
    </p:spTree>
    <p:extLst>
      <p:ext uri="{BB962C8B-B14F-4D97-AF65-F5344CB8AC3E}">
        <p14:creationId xmlns:p14="http://schemas.microsoft.com/office/powerpoint/2010/main" val="82433350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lide 2">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id="{E1A890F2-E08D-4969-B3E5-09356F9E4B09}"/>
              </a:ext>
            </a:extLst>
          </p:cNvPr>
          <p:cNvSpPr>
            <a:spLocks noGrp="1"/>
          </p:cNvSpPr>
          <p:nvPr>
            <p:ph idx="1"/>
          </p:nvPr>
        </p:nvSpPr>
        <p:spPr>
          <a:xfrm>
            <a:off x="332186" y="1230757"/>
            <a:ext cx="8479631"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pic>
        <p:nvPicPr>
          <p:cNvPr id="8" name="Graphic 7">
            <a:extLst>
              <a:ext uri="{FF2B5EF4-FFF2-40B4-BE49-F238E27FC236}">
                <a16:creationId xmlns:a16="http://schemas.microsoft.com/office/drawing/2014/main" id="{60CAE2F5-F585-4027-A1C7-AE468DB2EF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3376" y="5827163"/>
            <a:ext cx="1966255" cy="774381"/>
          </a:xfrm>
          <a:prstGeom prst="rect">
            <a:avLst/>
          </a:prstGeom>
        </p:spPr>
      </p:pic>
    </p:spTree>
    <p:extLst>
      <p:ext uri="{BB962C8B-B14F-4D97-AF65-F5344CB8AC3E}">
        <p14:creationId xmlns:p14="http://schemas.microsoft.com/office/powerpoint/2010/main" val="28911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83417455"/>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627" y="495375"/>
            <a:ext cx="1999147" cy="6058684"/>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8144" y="495375"/>
            <a:ext cx="5841207" cy="60586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6944077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id="{E1A890F2-E08D-4969-B3E5-09356F9E4B09}"/>
              </a:ext>
            </a:extLst>
          </p:cNvPr>
          <p:cNvSpPr>
            <a:spLocks noGrp="1"/>
          </p:cNvSpPr>
          <p:nvPr>
            <p:ph idx="1"/>
          </p:nvPr>
        </p:nvSpPr>
        <p:spPr>
          <a:xfrm>
            <a:off x="332186"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pic>
        <p:nvPicPr>
          <p:cNvPr id="8" name="Graphic 7">
            <a:extLst>
              <a:ext uri="{FF2B5EF4-FFF2-40B4-BE49-F238E27FC236}">
                <a16:creationId xmlns:a16="http://schemas.microsoft.com/office/drawing/2014/main" id="{60CAE2F5-F585-4027-A1C7-AE468DB2EF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3376" y="5827163"/>
            <a:ext cx="1966255" cy="774381"/>
          </a:xfrm>
          <a:prstGeom prst="rect">
            <a:avLst/>
          </a:prstGeom>
        </p:spPr>
      </p:pic>
      <p:sp>
        <p:nvSpPr>
          <p:cNvPr id="9" name="Content Placeholder 2">
            <a:extLst>
              <a:ext uri="{FF2B5EF4-FFF2-40B4-BE49-F238E27FC236}">
                <a16:creationId xmlns:a16="http://schemas.microsoft.com/office/drawing/2014/main" id="{16A4921C-7F3D-4719-93DB-3B9719448234}"/>
              </a:ext>
            </a:extLst>
          </p:cNvPr>
          <p:cNvSpPr>
            <a:spLocks noGrp="1"/>
          </p:cNvSpPr>
          <p:nvPr>
            <p:ph idx="10"/>
          </p:nvPr>
        </p:nvSpPr>
        <p:spPr>
          <a:xfrm>
            <a:off x="4638675"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886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slide 4">
    <p:spTree>
      <p:nvGrpSpPr>
        <p:cNvPr id="1" name=""/>
        <p:cNvGrpSpPr/>
        <p:nvPr/>
      </p:nvGrpSpPr>
      <p:grpSpPr>
        <a:xfrm>
          <a:off x="0" y="0"/>
          <a:ext cx="0" cy="0"/>
          <a:chOff x="0" y="0"/>
          <a:chExt cx="0" cy="0"/>
        </a:xfrm>
      </p:grpSpPr>
      <p:sp>
        <p:nvSpPr>
          <p:cNvPr id="2" name="Title 1"/>
          <p:cNvSpPr>
            <a:spLocks noGrp="1"/>
          </p:cNvSpPr>
          <p:nvPr>
            <p:ph type="title"/>
          </p:nvPr>
        </p:nvSpPr>
        <p:spPr>
          <a:xfrm>
            <a:off x="332186" y="365126"/>
            <a:ext cx="8479631" cy="540310"/>
          </a:xfrm>
        </p:spPr>
        <p:txBody>
          <a:bodyPr lIns="0" tIns="0" rIns="0" bIns="0">
            <a:noAutofit/>
          </a:bodyPr>
          <a:lstStyle/>
          <a:p>
            <a:r>
              <a:rPr lang="en-US" dirty="0"/>
              <a:t>Click to edit Master title style</a:t>
            </a:r>
          </a:p>
        </p:txBody>
      </p:sp>
      <p:sp>
        <p:nvSpPr>
          <p:cNvPr id="6" name="Content Placeholder 2">
            <a:extLst>
              <a:ext uri="{FF2B5EF4-FFF2-40B4-BE49-F238E27FC236}">
                <a16:creationId xmlns:a16="http://schemas.microsoft.com/office/drawing/2014/main" id="{E1A890F2-E08D-4969-B3E5-09356F9E4B09}"/>
              </a:ext>
            </a:extLst>
          </p:cNvPr>
          <p:cNvSpPr>
            <a:spLocks noGrp="1"/>
          </p:cNvSpPr>
          <p:nvPr>
            <p:ph idx="1"/>
          </p:nvPr>
        </p:nvSpPr>
        <p:spPr>
          <a:xfrm>
            <a:off x="332186"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5D7FA97D-CB09-4674-B3B2-4E0D118E2F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pic>
        <p:nvPicPr>
          <p:cNvPr id="8" name="Graphic 7">
            <a:extLst>
              <a:ext uri="{FF2B5EF4-FFF2-40B4-BE49-F238E27FC236}">
                <a16:creationId xmlns:a16="http://schemas.microsoft.com/office/drawing/2014/main" id="{60CAE2F5-F585-4027-A1C7-AE468DB2EF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3376" y="5827163"/>
            <a:ext cx="1966255" cy="774381"/>
          </a:xfrm>
          <a:prstGeom prst="rect">
            <a:avLst/>
          </a:prstGeom>
        </p:spPr>
      </p:pic>
      <p:sp>
        <p:nvSpPr>
          <p:cNvPr id="9" name="Content Placeholder 2">
            <a:extLst>
              <a:ext uri="{FF2B5EF4-FFF2-40B4-BE49-F238E27FC236}">
                <a16:creationId xmlns:a16="http://schemas.microsoft.com/office/drawing/2014/main" id="{16A4921C-7F3D-4719-93DB-3B9719448234}"/>
              </a:ext>
            </a:extLst>
          </p:cNvPr>
          <p:cNvSpPr>
            <a:spLocks noGrp="1"/>
          </p:cNvSpPr>
          <p:nvPr>
            <p:ph idx="10"/>
          </p:nvPr>
        </p:nvSpPr>
        <p:spPr>
          <a:xfrm>
            <a:off x="4638675" y="1230757"/>
            <a:ext cx="4173139" cy="4595368"/>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9139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entral Image 1">
    <p:spTree>
      <p:nvGrpSpPr>
        <p:cNvPr id="1" name=""/>
        <p:cNvGrpSpPr/>
        <p:nvPr/>
      </p:nvGrpSpPr>
      <p:grpSpPr>
        <a:xfrm>
          <a:off x="0" y="0"/>
          <a:ext cx="0" cy="0"/>
          <a:chOff x="0" y="0"/>
          <a:chExt cx="0" cy="0"/>
        </a:xfrm>
      </p:grpSpPr>
      <p:sp>
        <p:nvSpPr>
          <p:cNvPr id="64" name="Picture Placeholder 63"/>
          <p:cNvSpPr>
            <a:spLocks noGrp="1"/>
          </p:cNvSpPr>
          <p:nvPr>
            <p:ph type="pic" sz="quarter" idx="10"/>
          </p:nvPr>
        </p:nvSpPr>
        <p:spPr>
          <a:xfrm>
            <a:off x="2531821" y="0"/>
            <a:ext cx="5214206" cy="6858000"/>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hasCustomPrompt="1"/>
          </p:nvPr>
        </p:nvSpPr>
        <p:spPr>
          <a:xfrm>
            <a:off x="332185" y="365126"/>
            <a:ext cx="3216558" cy="540310"/>
          </a:xfrm>
        </p:spPr>
        <p:txBody>
          <a:bodyPr lIns="0" tIns="0" rIns="0" bIns="0">
            <a:noAutofit/>
          </a:bodyPr>
          <a:lstStyle>
            <a:lvl1pPr>
              <a:defRPr/>
            </a:lvl1pPr>
          </a:lstStyle>
          <a:p>
            <a:r>
              <a:rPr lang="en-US" dirty="0"/>
              <a:t>Title</a:t>
            </a:r>
          </a:p>
        </p:txBody>
      </p:sp>
      <p:sp>
        <p:nvSpPr>
          <p:cNvPr id="3" name="Content Placeholder 2"/>
          <p:cNvSpPr>
            <a:spLocks noGrp="1"/>
          </p:cNvSpPr>
          <p:nvPr>
            <p:ph idx="1"/>
          </p:nvPr>
        </p:nvSpPr>
        <p:spPr>
          <a:xfrm>
            <a:off x="332188" y="1230757"/>
            <a:ext cx="2157012" cy="4595368"/>
          </a:xfrm>
        </p:spPr>
        <p:txBody>
          <a:bodyPr lIns="0" tIns="0" rIns="0" bIns="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400"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4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3"/>
              </a:buClr>
              <a:buSzPct val="75000"/>
              <a:buFont typeface="Arial" panose="020B0604020202020204" pitchFamily="34" charset="0"/>
              <a:buChar char="►"/>
              <a:defRPr lang="en-US" sz="1400" kern="1200" dirty="0">
                <a:solidFill>
                  <a:schemeClr val="tx1"/>
                </a:solidFill>
                <a:latin typeface="+mn-lt"/>
                <a:ea typeface="+mn-ea"/>
                <a:cs typeface="+mn-cs"/>
              </a:defRPr>
            </a:lvl3pPr>
          </a:lstStyle>
          <a:p>
            <a:pPr lvl="0"/>
            <a:r>
              <a:rPr lang="en-US" dirty="0"/>
              <a:t>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31AF29C2-6858-4B19-835C-4DD94628AB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pic>
        <p:nvPicPr>
          <p:cNvPr id="14" name="Graphic 13">
            <a:extLst>
              <a:ext uri="{FF2B5EF4-FFF2-40B4-BE49-F238E27FC236}">
                <a16:creationId xmlns:a16="http://schemas.microsoft.com/office/drawing/2014/main" id="{2B3C633E-9E94-4D27-A27C-FC8DFA4A40F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3376" y="5827163"/>
            <a:ext cx="1966255" cy="774381"/>
          </a:xfrm>
          <a:prstGeom prst="rect">
            <a:avLst/>
          </a:prstGeom>
        </p:spPr>
      </p:pic>
    </p:spTree>
    <p:extLst>
      <p:ext uri="{BB962C8B-B14F-4D97-AF65-F5344CB8AC3E}">
        <p14:creationId xmlns:p14="http://schemas.microsoft.com/office/powerpoint/2010/main" val="168761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entral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2185" y="365126"/>
            <a:ext cx="3216558" cy="540310"/>
          </a:xfrm>
        </p:spPr>
        <p:txBody>
          <a:bodyPr lIns="0" tIns="0" rIns="0" bIns="0">
            <a:noAutofit/>
          </a:bodyPr>
          <a:lstStyle>
            <a:lvl1pPr>
              <a:defRPr cap="none"/>
            </a:lvl1pPr>
          </a:lstStyle>
          <a:p>
            <a:r>
              <a:rPr lang="en-US" dirty="0"/>
              <a:t>Title</a:t>
            </a:r>
          </a:p>
        </p:txBody>
      </p:sp>
      <p:sp>
        <p:nvSpPr>
          <p:cNvPr id="3" name="Content Placeholder 2"/>
          <p:cNvSpPr>
            <a:spLocks noGrp="1"/>
          </p:cNvSpPr>
          <p:nvPr>
            <p:ph idx="1"/>
          </p:nvPr>
        </p:nvSpPr>
        <p:spPr>
          <a:xfrm>
            <a:off x="332188" y="1230760"/>
            <a:ext cx="2157012" cy="4595365"/>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104" name="Picture Placeholder 103"/>
          <p:cNvSpPr>
            <a:spLocks noGrp="1"/>
          </p:cNvSpPr>
          <p:nvPr>
            <p:ph type="pic" sz="quarter" idx="11"/>
          </p:nvPr>
        </p:nvSpPr>
        <p:spPr>
          <a:xfrm>
            <a:off x="2531821" y="0"/>
            <a:ext cx="5214206" cy="6858000"/>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pic>
        <p:nvPicPr>
          <p:cNvPr id="10" name="Picture 9">
            <a:extLst>
              <a:ext uri="{FF2B5EF4-FFF2-40B4-BE49-F238E27FC236}">
                <a16:creationId xmlns:a16="http://schemas.microsoft.com/office/drawing/2014/main" id="{6F91FD91-311F-4E18-AE1B-4511217246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pic>
        <p:nvPicPr>
          <p:cNvPr id="11" name="Graphic 10">
            <a:extLst>
              <a:ext uri="{FF2B5EF4-FFF2-40B4-BE49-F238E27FC236}">
                <a16:creationId xmlns:a16="http://schemas.microsoft.com/office/drawing/2014/main" id="{B6EC24EF-1308-4AB2-B068-AF082BDDE28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3376" y="5827163"/>
            <a:ext cx="1966255" cy="774381"/>
          </a:xfrm>
          <a:prstGeom prst="rect">
            <a:avLst/>
          </a:prstGeom>
        </p:spPr>
      </p:pic>
      <p:sp>
        <p:nvSpPr>
          <p:cNvPr id="12" name="Content Placeholder 2">
            <a:extLst>
              <a:ext uri="{FF2B5EF4-FFF2-40B4-BE49-F238E27FC236}">
                <a16:creationId xmlns:a16="http://schemas.microsoft.com/office/drawing/2014/main" id="{BBDB8CC5-553F-4A46-832E-6E4155531575}"/>
              </a:ext>
            </a:extLst>
          </p:cNvPr>
          <p:cNvSpPr>
            <a:spLocks noGrp="1"/>
          </p:cNvSpPr>
          <p:nvPr>
            <p:ph idx="10"/>
          </p:nvPr>
        </p:nvSpPr>
        <p:spPr>
          <a:xfrm>
            <a:off x="7030722" y="3711303"/>
            <a:ext cx="1780937" cy="2114208"/>
          </a:xfrm>
        </p:spPr>
        <p:txBody>
          <a:bodyPr lIns="0" tIns="0" rIns="0" bIns="0" anchor="b">
            <a:noAutofit/>
          </a:bodyPr>
          <a:lstStyle>
            <a:lvl1pPr marL="0" indent="0" algn="r">
              <a:lnSpc>
                <a:spcPct val="100000"/>
              </a:lnSpc>
              <a:spcBef>
                <a:spcPts val="600"/>
              </a:spcBef>
              <a:buClr>
                <a:schemeClr val="accent1"/>
              </a:buClr>
              <a:buNone/>
              <a:defRPr sz="1600" b="1">
                <a:solidFill>
                  <a:schemeClr val="accent3"/>
                </a:solidFill>
              </a:defRPr>
            </a:lvl1pPr>
            <a:lvl2pPr marL="268281" indent="0" algn="r">
              <a:lnSpc>
                <a:spcPct val="100000"/>
              </a:lnSpc>
              <a:spcBef>
                <a:spcPts val="600"/>
              </a:spcBef>
              <a:buClr>
                <a:schemeClr val="accent2"/>
              </a:buClr>
              <a:buNone/>
              <a:defRPr sz="1600" b="1">
                <a:solidFill>
                  <a:schemeClr val="accent3"/>
                </a:solidFill>
              </a:defRPr>
            </a:lvl2pPr>
            <a:lvl3pPr marL="538149" indent="0" algn="r">
              <a:lnSpc>
                <a:spcPct val="100000"/>
              </a:lnSpc>
              <a:spcBef>
                <a:spcPts val="600"/>
              </a:spcBef>
              <a:buClr>
                <a:schemeClr val="accent3"/>
              </a:buClr>
              <a:buNone/>
              <a:defRPr sz="1600" b="1">
                <a:solidFill>
                  <a:schemeClr val="accent3"/>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2003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entral Image 2 exam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028394-12E6-41CC-9960-48F29A3DA7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32" r="9276"/>
          <a:stretch/>
        </p:blipFill>
        <p:spPr>
          <a:xfrm>
            <a:off x="2531821" y="0"/>
            <a:ext cx="5214206" cy="6868336"/>
          </a:xfrm>
          <a:custGeom>
            <a:avLst/>
            <a:gdLst>
              <a:gd name="connsiteX0" fmla="*/ 1837596 w 6952274"/>
              <a:gd name="connsiteY0" fmla="*/ 0 h 6858000"/>
              <a:gd name="connsiteX1" fmla="*/ 2376041 w 6952274"/>
              <a:gd name="connsiteY1" fmla="*/ 0 h 6858000"/>
              <a:gd name="connsiteX2" fmla="*/ 2737507 w 6952274"/>
              <a:gd name="connsiteY2" fmla="*/ 0 h 6858000"/>
              <a:gd name="connsiteX3" fmla="*/ 6052363 w 6952274"/>
              <a:gd name="connsiteY3" fmla="*/ 0 h 6858000"/>
              <a:gd name="connsiteX4" fmla="*/ 6413829 w 6952274"/>
              <a:gd name="connsiteY4" fmla="*/ 0 h 6858000"/>
              <a:gd name="connsiteX5" fmla="*/ 6952274 w 6952274"/>
              <a:gd name="connsiteY5" fmla="*/ 0 h 6858000"/>
              <a:gd name="connsiteX6" fmla="*/ 5114678 w 6952274"/>
              <a:gd name="connsiteY6" fmla="*/ 6858000 h 6858000"/>
              <a:gd name="connsiteX7" fmla="*/ 4576233 w 6952274"/>
              <a:gd name="connsiteY7" fmla="*/ 6858000 h 6858000"/>
              <a:gd name="connsiteX8" fmla="*/ 4214767 w 6952274"/>
              <a:gd name="connsiteY8" fmla="*/ 6858000 h 6858000"/>
              <a:gd name="connsiteX9" fmla="*/ 899911 w 6952274"/>
              <a:gd name="connsiteY9" fmla="*/ 6858000 h 6858000"/>
              <a:gd name="connsiteX10" fmla="*/ 538445 w 6952274"/>
              <a:gd name="connsiteY10" fmla="*/ 6858000 h 6858000"/>
              <a:gd name="connsiteX11" fmla="*/ 0 w 6952274"/>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52274" h="6858000">
                <a:moveTo>
                  <a:pt x="1837596" y="0"/>
                </a:moveTo>
                <a:lnTo>
                  <a:pt x="2376041" y="0"/>
                </a:lnTo>
                <a:lnTo>
                  <a:pt x="2737507" y="0"/>
                </a:lnTo>
                <a:lnTo>
                  <a:pt x="6052363" y="0"/>
                </a:lnTo>
                <a:lnTo>
                  <a:pt x="6413829" y="0"/>
                </a:lnTo>
                <a:lnTo>
                  <a:pt x="6952274" y="0"/>
                </a:lnTo>
                <a:lnTo>
                  <a:pt x="5114678" y="6858000"/>
                </a:lnTo>
                <a:lnTo>
                  <a:pt x="4576233" y="6858000"/>
                </a:lnTo>
                <a:lnTo>
                  <a:pt x="4214767" y="6858000"/>
                </a:lnTo>
                <a:lnTo>
                  <a:pt x="899911" y="6858000"/>
                </a:lnTo>
                <a:lnTo>
                  <a:pt x="538445" y="6858000"/>
                </a:lnTo>
                <a:lnTo>
                  <a:pt x="0" y="6858000"/>
                </a:lnTo>
                <a:close/>
              </a:path>
            </a:pathLst>
          </a:custGeom>
          <a:blipFill>
            <a:blip r:embed="rId3"/>
            <a:stretch>
              <a:fillRect/>
            </a:stretch>
          </a:blipFill>
        </p:spPr>
      </p:pic>
      <p:sp>
        <p:nvSpPr>
          <p:cNvPr id="2" name="Title 1"/>
          <p:cNvSpPr>
            <a:spLocks noGrp="1"/>
          </p:cNvSpPr>
          <p:nvPr>
            <p:ph type="title" hasCustomPrompt="1"/>
          </p:nvPr>
        </p:nvSpPr>
        <p:spPr>
          <a:xfrm>
            <a:off x="332185" y="365126"/>
            <a:ext cx="3216558" cy="540310"/>
          </a:xfrm>
        </p:spPr>
        <p:txBody>
          <a:bodyPr lIns="0" tIns="0" rIns="0" bIns="0">
            <a:noAutofit/>
          </a:bodyPr>
          <a:lstStyle>
            <a:lvl1pPr>
              <a:defRPr cap="none"/>
            </a:lvl1pPr>
          </a:lstStyle>
          <a:p>
            <a:r>
              <a:rPr lang="en-US" dirty="0"/>
              <a:t>Title</a:t>
            </a:r>
          </a:p>
        </p:txBody>
      </p:sp>
      <p:sp>
        <p:nvSpPr>
          <p:cNvPr id="3" name="Content Placeholder 2"/>
          <p:cNvSpPr>
            <a:spLocks noGrp="1"/>
          </p:cNvSpPr>
          <p:nvPr>
            <p:ph idx="1"/>
          </p:nvPr>
        </p:nvSpPr>
        <p:spPr>
          <a:xfrm>
            <a:off x="332188" y="1230760"/>
            <a:ext cx="2157012" cy="4595365"/>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103" name="Content Placeholder 2"/>
          <p:cNvSpPr>
            <a:spLocks noGrp="1"/>
          </p:cNvSpPr>
          <p:nvPr>
            <p:ph idx="10"/>
          </p:nvPr>
        </p:nvSpPr>
        <p:spPr>
          <a:xfrm>
            <a:off x="7030722" y="3711303"/>
            <a:ext cx="1780937" cy="2114208"/>
          </a:xfrm>
        </p:spPr>
        <p:txBody>
          <a:bodyPr lIns="0" tIns="0" rIns="0" bIns="0" anchor="b">
            <a:noAutofit/>
          </a:bodyPr>
          <a:lstStyle>
            <a:lvl1pPr marL="0" indent="0" algn="r">
              <a:lnSpc>
                <a:spcPct val="100000"/>
              </a:lnSpc>
              <a:spcBef>
                <a:spcPts val="600"/>
              </a:spcBef>
              <a:buClr>
                <a:schemeClr val="accent1"/>
              </a:buClr>
              <a:buNone/>
              <a:defRPr sz="1600" b="1">
                <a:solidFill>
                  <a:schemeClr val="accent3"/>
                </a:solidFill>
              </a:defRPr>
            </a:lvl1pPr>
            <a:lvl2pPr marL="268281" indent="0" algn="r">
              <a:lnSpc>
                <a:spcPct val="100000"/>
              </a:lnSpc>
              <a:spcBef>
                <a:spcPts val="600"/>
              </a:spcBef>
              <a:buClr>
                <a:schemeClr val="accent2"/>
              </a:buClr>
              <a:buNone/>
              <a:defRPr sz="1600" b="1">
                <a:solidFill>
                  <a:schemeClr val="accent3"/>
                </a:solidFill>
              </a:defRPr>
            </a:lvl2pPr>
            <a:lvl3pPr marL="538149" indent="0" algn="r">
              <a:lnSpc>
                <a:spcPct val="100000"/>
              </a:lnSpc>
              <a:spcBef>
                <a:spcPts val="600"/>
              </a:spcBef>
              <a:buClr>
                <a:schemeClr val="accent3"/>
              </a:buClr>
              <a:buNone/>
              <a:defRPr sz="1600" b="1">
                <a:solidFill>
                  <a:schemeClr val="accent3"/>
                </a:solidFill>
              </a:defRPr>
            </a:lvl3pPr>
          </a:lstStyle>
          <a:p>
            <a:pPr lvl="0"/>
            <a:r>
              <a:rPr lang="en-US" dirty="0"/>
              <a:t>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CE0A717D-D4CE-4DE8-A9AA-495A3234952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pic>
        <p:nvPicPr>
          <p:cNvPr id="11" name="Graphic 10">
            <a:extLst>
              <a:ext uri="{FF2B5EF4-FFF2-40B4-BE49-F238E27FC236}">
                <a16:creationId xmlns:a16="http://schemas.microsoft.com/office/drawing/2014/main" id="{B02DEDB0-8F6C-4AD1-8320-370A46810D1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33376" y="5827163"/>
            <a:ext cx="1966255" cy="774381"/>
          </a:xfrm>
          <a:prstGeom prst="rect">
            <a:avLst/>
          </a:prstGeom>
        </p:spPr>
      </p:pic>
    </p:spTree>
    <p:extLst>
      <p:ext uri="{BB962C8B-B14F-4D97-AF65-F5344CB8AC3E}">
        <p14:creationId xmlns:p14="http://schemas.microsoft.com/office/powerpoint/2010/main" val="194581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Image 1">
    <p:spTree>
      <p:nvGrpSpPr>
        <p:cNvPr id="1" name=""/>
        <p:cNvGrpSpPr/>
        <p:nvPr/>
      </p:nvGrpSpPr>
      <p:grpSpPr>
        <a:xfrm>
          <a:off x="0" y="0"/>
          <a:ext cx="0" cy="0"/>
          <a:chOff x="0" y="0"/>
          <a:chExt cx="0" cy="0"/>
        </a:xfrm>
      </p:grpSpPr>
      <p:sp>
        <p:nvSpPr>
          <p:cNvPr id="61" name="Picture Placeholder 60"/>
          <p:cNvSpPr>
            <a:spLocks noGrp="1"/>
          </p:cNvSpPr>
          <p:nvPr>
            <p:ph type="pic" sz="quarter" idx="10"/>
          </p:nvPr>
        </p:nvSpPr>
        <p:spPr>
          <a:xfrm>
            <a:off x="4638676" y="0"/>
            <a:ext cx="4505325" cy="6858000"/>
          </a:xfrm>
          <a:custGeom>
            <a:avLst/>
            <a:gdLst>
              <a:gd name="connsiteX0" fmla="*/ 1837596 w 6007100"/>
              <a:gd name="connsiteY0" fmla="*/ 0 h 6858000"/>
              <a:gd name="connsiteX1" fmla="*/ 2376041 w 6007100"/>
              <a:gd name="connsiteY1" fmla="*/ 0 h 6858000"/>
              <a:gd name="connsiteX2" fmla="*/ 2737507 w 6007100"/>
              <a:gd name="connsiteY2" fmla="*/ 0 h 6858000"/>
              <a:gd name="connsiteX3" fmla="*/ 6007100 w 6007100"/>
              <a:gd name="connsiteY3" fmla="*/ 0 h 6858000"/>
              <a:gd name="connsiteX4" fmla="*/ 6007100 w 6007100"/>
              <a:gd name="connsiteY4" fmla="*/ 3527437 h 6858000"/>
              <a:gd name="connsiteX5" fmla="*/ 6007100 w 6007100"/>
              <a:gd name="connsiteY5" fmla="*/ 6858000 h 6858000"/>
              <a:gd name="connsiteX6" fmla="*/ 5114678 w 6007100"/>
              <a:gd name="connsiteY6" fmla="*/ 6858000 h 6858000"/>
              <a:gd name="connsiteX7" fmla="*/ 4576233 w 6007100"/>
              <a:gd name="connsiteY7" fmla="*/ 6858000 h 6858000"/>
              <a:gd name="connsiteX8" fmla="*/ 4214767 w 6007100"/>
              <a:gd name="connsiteY8" fmla="*/ 6858000 h 6858000"/>
              <a:gd name="connsiteX9" fmla="*/ 2044700 w 6007100"/>
              <a:gd name="connsiteY9" fmla="*/ 6858000 h 6858000"/>
              <a:gd name="connsiteX10" fmla="*/ 899911 w 6007100"/>
              <a:gd name="connsiteY10" fmla="*/ 6858000 h 6858000"/>
              <a:gd name="connsiteX11" fmla="*/ 538445 w 6007100"/>
              <a:gd name="connsiteY11" fmla="*/ 6858000 h 6858000"/>
              <a:gd name="connsiteX12" fmla="*/ 0 w 60071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07100" h="6858000">
                <a:moveTo>
                  <a:pt x="1837596" y="0"/>
                </a:moveTo>
                <a:lnTo>
                  <a:pt x="2376041" y="0"/>
                </a:lnTo>
                <a:lnTo>
                  <a:pt x="2737507" y="0"/>
                </a:lnTo>
                <a:lnTo>
                  <a:pt x="6007100" y="0"/>
                </a:lnTo>
                <a:lnTo>
                  <a:pt x="6007100" y="3527437"/>
                </a:lnTo>
                <a:lnTo>
                  <a:pt x="6007100" y="6858000"/>
                </a:lnTo>
                <a:lnTo>
                  <a:pt x="5114678" y="6858000"/>
                </a:lnTo>
                <a:lnTo>
                  <a:pt x="4576233" y="6858000"/>
                </a:lnTo>
                <a:lnTo>
                  <a:pt x="4214767" y="6858000"/>
                </a:lnTo>
                <a:lnTo>
                  <a:pt x="2044700" y="6858000"/>
                </a:lnTo>
                <a:lnTo>
                  <a:pt x="899911" y="6858000"/>
                </a:lnTo>
                <a:lnTo>
                  <a:pt x="538445" y="6858000"/>
                </a:lnTo>
                <a:lnTo>
                  <a:pt x="0" y="6858000"/>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hasCustomPrompt="1"/>
          </p:nvPr>
        </p:nvSpPr>
        <p:spPr>
          <a:xfrm>
            <a:off x="332186" y="365126"/>
            <a:ext cx="4838530" cy="540310"/>
          </a:xfrm>
        </p:spPr>
        <p:txBody>
          <a:bodyPr lIns="0" tIns="0" rIns="0" bIns="0">
            <a:noAutofit/>
          </a:bodyPr>
          <a:lstStyle>
            <a:lvl1pPr>
              <a:defRPr cap="none"/>
            </a:lvl1pPr>
          </a:lstStyle>
          <a:p>
            <a:r>
              <a:rPr lang="en-US" dirty="0"/>
              <a:t>Click to edit master title style</a:t>
            </a:r>
          </a:p>
        </p:txBody>
      </p:sp>
      <p:sp>
        <p:nvSpPr>
          <p:cNvPr id="3" name="Content Placeholder 2"/>
          <p:cNvSpPr>
            <a:spLocks noGrp="1"/>
          </p:cNvSpPr>
          <p:nvPr>
            <p:ph idx="1"/>
          </p:nvPr>
        </p:nvSpPr>
        <p:spPr>
          <a:xfrm>
            <a:off x="332185" y="1230757"/>
            <a:ext cx="4173140" cy="4596406"/>
          </a:xfrm>
        </p:spPr>
        <p:txBody>
          <a:bodyPr lIns="0" tIns="0" rIns="0" bIns="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400" kern="1200" dirty="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400" kern="1200" dirty="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accent3"/>
              </a:buClr>
              <a:buSzPct val="75000"/>
              <a:buFont typeface="Arial" panose="020B0604020202020204" pitchFamily="34" charset="0"/>
              <a:buChar char="►"/>
              <a:defRPr lang="en-US" sz="1400" kern="1200" dirty="0">
                <a:solidFill>
                  <a:schemeClr val="tx1"/>
                </a:solidFill>
                <a:latin typeface="+mn-lt"/>
                <a:ea typeface="+mn-ea"/>
                <a:cs typeface="+mn-cs"/>
              </a:defRPr>
            </a:lvl3pPr>
          </a:lstStyle>
          <a:p>
            <a:pPr lvl="0"/>
            <a:r>
              <a:rPr lang="en-US" dirty="0"/>
              <a:t>Edit Master text styles</a:t>
            </a:r>
          </a:p>
          <a:p>
            <a:pPr lvl="1"/>
            <a:r>
              <a:rPr lang="en-US" dirty="0"/>
              <a:t>Second level</a:t>
            </a:r>
          </a:p>
          <a:p>
            <a:pPr lvl="2"/>
            <a:r>
              <a:rPr lang="en-US" dirty="0"/>
              <a:t>Third level</a:t>
            </a:r>
          </a:p>
        </p:txBody>
      </p:sp>
      <p:pic>
        <p:nvPicPr>
          <p:cNvPr id="8" name="Graphic 7">
            <a:extLst>
              <a:ext uri="{FF2B5EF4-FFF2-40B4-BE49-F238E27FC236}">
                <a16:creationId xmlns:a16="http://schemas.microsoft.com/office/drawing/2014/main" id="{2B00ECEF-1C80-4FB1-862D-87AAD79D44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6" y="5827163"/>
            <a:ext cx="1966255" cy="774381"/>
          </a:xfrm>
          <a:prstGeom prst="rect">
            <a:avLst/>
          </a:prstGeom>
        </p:spPr>
      </p:pic>
    </p:spTree>
    <p:extLst>
      <p:ext uri="{BB962C8B-B14F-4D97-AF65-F5344CB8AC3E}">
        <p14:creationId xmlns:p14="http://schemas.microsoft.com/office/powerpoint/2010/main" val="9092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Image 1">
    <p:spTree>
      <p:nvGrpSpPr>
        <p:cNvPr id="1" name=""/>
        <p:cNvGrpSpPr/>
        <p:nvPr/>
      </p:nvGrpSpPr>
      <p:grpSpPr>
        <a:xfrm>
          <a:off x="0" y="0"/>
          <a:ext cx="0" cy="0"/>
          <a:chOff x="0" y="0"/>
          <a:chExt cx="0" cy="0"/>
        </a:xfrm>
      </p:grpSpPr>
      <p:sp>
        <p:nvSpPr>
          <p:cNvPr id="67" name="Picture Placeholder 66"/>
          <p:cNvSpPr>
            <a:spLocks noGrp="1"/>
          </p:cNvSpPr>
          <p:nvPr>
            <p:ph type="pic" sz="quarter" idx="11"/>
          </p:nvPr>
        </p:nvSpPr>
        <p:spPr>
          <a:xfrm>
            <a:off x="0" y="0"/>
            <a:ext cx="9144000" cy="2910114"/>
          </a:xfrm>
          <a:custGeom>
            <a:avLst/>
            <a:gdLst>
              <a:gd name="connsiteX0" fmla="*/ 0 w 12192000"/>
              <a:gd name="connsiteY0" fmla="*/ 0 h 2910114"/>
              <a:gd name="connsiteX1" fmla="*/ 12192000 w 12192000"/>
              <a:gd name="connsiteY1" fmla="*/ 0 h 2910114"/>
              <a:gd name="connsiteX2" fmla="*/ 12192000 w 12192000"/>
              <a:gd name="connsiteY2" fmla="*/ 2089480 h 2910114"/>
              <a:gd name="connsiteX3" fmla="*/ 12192000 w 12192000"/>
              <a:gd name="connsiteY3" fmla="*/ 2910114 h 2910114"/>
              <a:gd name="connsiteX4" fmla="*/ 0 w 12192000"/>
              <a:gd name="connsiteY4" fmla="*/ 2910114 h 291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2910114">
                <a:moveTo>
                  <a:pt x="0" y="0"/>
                </a:moveTo>
                <a:lnTo>
                  <a:pt x="12192000" y="0"/>
                </a:lnTo>
                <a:lnTo>
                  <a:pt x="12192000" y="2089480"/>
                </a:lnTo>
                <a:lnTo>
                  <a:pt x="12192000" y="2910114"/>
                </a:lnTo>
                <a:lnTo>
                  <a:pt x="0" y="2910114"/>
                </a:lnTo>
                <a:close/>
              </a:path>
            </a:pathLst>
          </a:custGeom>
        </p:spPr>
        <p:txBody>
          <a:bodyPr wrap="square" anchor="ctr">
            <a:noAutofit/>
          </a:bodyPr>
          <a:lstStyle>
            <a:lvl1pPr marL="0" indent="0" algn="ctr">
              <a:buNone/>
              <a:defRPr/>
            </a:lvl1pPr>
          </a:lstStyle>
          <a:p>
            <a:endParaRPr lang="en-AU"/>
          </a:p>
        </p:txBody>
      </p:sp>
      <p:sp>
        <p:nvSpPr>
          <p:cNvPr id="2" name="Title 1"/>
          <p:cNvSpPr>
            <a:spLocks noGrp="1"/>
          </p:cNvSpPr>
          <p:nvPr>
            <p:ph type="title"/>
          </p:nvPr>
        </p:nvSpPr>
        <p:spPr>
          <a:xfrm>
            <a:off x="332187" y="2005241"/>
            <a:ext cx="8479630" cy="540310"/>
          </a:xfrm>
        </p:spPr>
        <p:txBody>
          <a:bodyPr lIns="0" tIns="0" rIns="0" bIns="0">
            <a:noAutofit/>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32186" y="3436261"/>
            <a:ext cx="4173141" cy="2390902"/>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sp>
        <p:nvSpPr>
          <p:cNvPr id="63" name="Content Placeholder 2"/>
          <p:cNvSpPr>
            <a:spLocks noGrp="1"/>
          </p:cNvSpPr>
          <p:nvPr>
            <p:ph idx="10"/>
          </p:nvPr>
        </p:nvSpPr>
        <p:spPr>
          <a:xfrm>
            <a:off x="4645427" y="3436261"/>
            <a:ext cx="4173141" cy="2390902"/>
          </a:xfrm>
        </p:spPr>
        <p:txBody>
          <a:bodyPr lIns="0" tIns="0" rIns="0" bIns="0">
            <a:noAutofit/>
          </a:bodyPr>
          <a:lstStyle>
            <a:lvl1pPr>
              <a:lnSpc>
                <a:spcPct val="100000"/>
              </a:lnSpc>
              <a:spcBef>
                <a:spcPts val="600"/>
              </a:spcBef>
              <a:buClr>
                <a:schemeClr val="accent1"/>
              </a:buClr>
              <a:defRPr/>
            </a:lvl1pPr>
            <a:lvl2pPr>
              <a:lnSpc>
                <a:spcPct val="100000"/>
              </a:lnSpc>
              <a:spcBef>
                <a:spcPts val="600"/>
              </a:spcBef>
              <a:buClr>
                <a:schemeClr val="accent2"/>
              </a:buClr>
              <a:defRPr/>
            </a:lvl2pPr>
            <a:lvl3pPr>
              <a:lnSpc>
                <a:spcPct val="100000"/>
              </a:lnSpc>
              <a:spcBef>
                <a:spcPts val="600"/>
              </a:spcBef>
              <a:buClr>
                <a:schemeClr val="accent3"/>
              </a:buClr>
              <a:defRPr/>
            </a:lvl3pPr>
          </a:lstStyle>
          <a:p>
            <a:pPr lvl="0"/>
            <a:r>
              <a:rPr lang="en-US" dirty="0"/>
              <a:t>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B5EC3768-5B7B-4D52-964A-6513598A24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9627" b="6190"/>
          <a:stretch/>
        </p:blipFill>
        <p:spPr>
          <a:xfrm>
            <a:off x="7626701" y="4596277"/>
            <a:ext cx="1517299" cy="2261724"/>
          </a:xfrm>
          <a:prstGeom prst="rect">
            <a:avLst/>
          </a:prstGeom>
        </p:spPr>
      </p:pic>
      <p:pic>
        <p:nvPicPr>
          <p:cNvPr id="11" name="Graphic 10">
            <a:extLst>
              <a:ext uri="{FF2B5EF4-FFF2-40B4-BE49-F238E27FC236}">
                <a16:creationId xmlns:a16="http://schemas.microsoft.com/office/drawing/2014/main" id="{A3590979-895D-466B-9F87-FF23BEF0116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33376" y="5827163"/>
            <a:ext cx="1966255" cy="774381"/>
          </a:xfrm>
          <a:prstGeom prst="rect">
            <a:avLst/>
          </a:prstGeom>
        </p:spPr>
      </p:pic>
    </p:spTree>
    <p:extLst>
      <p:ext uri="{BB962C8B-B14F-4D97-AF65-F5344CB8AC3E}">
        <p14:creationId xmlns:p14="http://schemas.microsoft.com/office/powerpoint/2010/main" val="355884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155" y="365126"/>
            <a:ext cx="8478057" cy="540215"/>
          </a:xfrm>
          <a:prstGeom prst="rect">
            <a:avLst/>
          </a:prstGeom>
        </p:spPr>
        <p:txBody>
          <a:bodyPr vert="horz" lIns="0" tIns="0" rIns="0" bIns="0" rtlCol="0" anchor="ctr">
            <a:noAutofit/>
          </a:bodyPr>
          <a:lstStyle/>
          <a:p>
            <a:pPr marL="0" lvl="0"/>
            <a:r>
              <a:rPr lang="en-US" dirty="0"/>
              <a:t>Click to edit Master title style</a:t>
            </a:r>
          </a:p>
        </p:txBody>
      </p:sp>
      <p:sp>
        <p:nvSpPr>
          <p:cNvPr id="3" name="Text Placeholder 2"/>
          <p:cNvSpPr>
            <a:spLocks noGrp="1"/>
          </p:cNvSpPr>
          <p:nvPr>
            <p:ph type="body" idx="1"/>
          </p:nvPr>
        </p:nvSpPr>
        <p:spPr>
          <a:xfrm>
            <a:off x="331787" y="1084729"/>
            <a:ext cx="8478057" cy="4741396"/>
          </a:xfrm>
          <a:prstGeom prst="rect">
            <a:avLst/>
          </a:prstGeom>
        </p:spPr>
        <p:txBody>
          <a:bodyPr vert="horz" lIns="0" tIns="0" rIns="0" bIns="0" rtlCol="0">
            <a:noAutofit/>
          </a:bodyPr>
          <a:lstStyle/>
          <a:p>
            <a:pPr marL="268288" lvl="0" indent="-268288">
              <a:buClr>
                <a:schemeClr val="accent4"/>
              </a:buClr>
            </a:pPr>
            <a:r>
              <a:rPr lang="en-US" dirty="0"/>
              <a:t>Edit Master text styles</a:t>
            </a:r>
          </a:p>
          <a:p>
            <a:pPr marL="538163" lvl="1" indent="-269875">
              <a:buClr>
                <a:schemeClr val="accent1"/>
              </a:buClr>
            </a:pPr>
            <a:r>
              <a:rPr lang="en-US" dirty="0"/>
              <a:t>Second level</a:t>
            </a:r>
          </a:p>
          <a:p>
            <a:pPr marL="806450" lvl="2" indent="-268288">
              <a:buClr>
                <a:schemeClr val="accent2"/>
              </a:buClr>
            </a:pPr>
            <a:r>
              <a:rPr lang="en-US" dirty="0"/>
              <a:t>Third level</a:t>
            </a:r>
          </a:p>
          <a:p>
            <a:pPr marL="1600200" lvl="3" indent="-228600">
              <a:buClr>
                <a:schemeClr val="accent4"/>
              </a:buClr>
              <a:buSzPct val="75000"/>
              <a:buChar char="►"/>
            </a:pP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extBox 6">
            <a:extLst>
              <a:ext uri="{FF2B5EF4-FFF2-40B4-BE49-F238E27FC236}">
                <a16:creationId xmlns:a16="http://schemas.microsoft.com/office/drawing/2014/main" id="{CA7E151A-6843-414F-83D0-1E60560D150A}"/>
              </a:ext>
            </a:extLst>
          </p:cNvPr>
          <p:cNvSpPr txBox="1"/>
          <p:nvPr userDrawn="1"/>
        </p:nvSpPr>
        <p:spPr>
          <a:xfrm>
            <a:off x="3939780" y="6330765"/>
            <a:ext cx="1264444" cy="276999"/>
          </a:xfrm>
          <a:prstGeom prst="rect">
            <a:avLst/>
          </a:prstGeom>
          <a:noFill/>
        </p:spPr>
        <p:txBody>
          <a:bodyPr wrap="square" lIns="0" tIns="0" rIns="0" bIns="0" rtlCol="0" anchor="b">
            <a:noAutofit/>
          </a:bodyPr>
          <a:lstStyle/>
          <a:p>
            <a:pPr algn="ctr"/>
            <a:fld id="{BB0550BB-1B04-43DD-891E-0AC4A154F765}" type="slidenum">
              <a:rPr lang="en-AU" sz="600" smtClean="0">
                <a:solidFill>
                  <a:schemeClr val="tx2"/>
                </a:solidFill>
                <a:latin typeface="Arial" panose="020B0604020202020204" pitchFamily="34" charset="0"/>
              </a:rPr>
              <a:pPr algn="ctr"/>
              <a:t>‹#›</a:t>
            </a:fld>
            <a:endParaRPr lang="en-AU" sz="600" dirty="0">
              <a:solidFill>
                <a:schemeClr val="tx2"/>
              </a:solidFill>
              <a:latin typeface="Arial" panose="020B0604020202020204" pitchFamily="34" charset="0"/>
            </a:endParaRPr>
          </a:p>
        </p:txBody>
      </p:sp>
    </p:spTree>
    <p:extLst>
      <p:ext uri="{BB962C8B-B14F-4D97-AF65-F5344CB8AC3E}">
        <p14:creationId xmlns:p14="http://schemas.microsoft.com/office/powerpoint/2010/main" val="3708801601"/>
      </p:ext>
    </p:extLst>
  </p:cSld>
  <p:clrMap bg1="lt1" tx1="dk1" bg2="lt2" tx2="dk2" accent1="accent1" accent2="accent2" accent3="accent3" accent4="accent4" accent5="accent5" accent6="accent6" hlink="hlink" folHlink="folHlink"/>
  <p:sldLayoutIdLst>
    <p:sldLayoutId id="2147483699" r:id="rId1"/>
    <p:sldLayoutId id="2147483682" r:id="rId2"/>
    <p:sldLayoutId id="2147483722" r:id="rId3"/>
    <p:sldLayoutId id="2147483723" r:id="rId4"/>
    <p:sldLayoutId id="2147483676" r:id="rId5"/>
    <p:sldLayoutId id="2147483691" r:id="rId6"/>
    <p:sldLayoutId id="2147483721" r:id="rId7"/>
    <p:sldLayoutId id="2147483689" r:id="rId8"/>
    <p:sldLayoutId id="2147483693" r:id="rId9"/>
    <p:sldLayoutId id="214748372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400" b="1" kern="1200" cap="none" baseline="0" dirty="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600" kern="1200" dirty="0" smtClean="0">
          <a:solidFill>
            <a:schemeClr val="tx1"/>
          </a:solidFill>
          <a:latin typeface="+mn-lt"/>
          <a:ea typeface="+mn-ea"/>
          <a:cs typeface="+mn-cs"/>
        </a:defRPr>
      </a:lvl1pPr>
      <a:lvl2pPr marL="554038" indent="-28575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600" kern="1200" dirty="0" smtClean="0">
          <a:solidFill>
            <a:schemeClr val="tx1"/>
          </a:solidFill>
          <a:latin typeface="+mn-lt"/>
          <a:ea typeface="+mn-ea"/>
          <a:cs typeface="+mn-cs"/>
        </a:defRPr>
      </a:lvl2pPr>
      <a:lvl3pPr marL="823912" indent="-285750" algn="l" defTabSz="914400" rtl="0" eaLnBrk="1" latinLnBrk="0" hangingPunct="1">
        <a:lnSpc>
          <a:spcPct val="100000"/>
        </a:lnSpc>
        <a:spcBef>
          <a:spcPts val="600"/>
        </a:spcBef>
        <a:buSzPct val="75000"/>
        <a:buFont typeface="Arial" panose="020B0604020202020204" pitchFamily="34" charset="0"/>
        <a:buChar char="►"/>
        <a:defRPr lang="en-US" sz="16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100" kern="120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9" userDrawn="1">
          <p15:clr>
            <a:srgbClr val="F26B43"/>
          </p15:clr>
        </p15:guide>
        <p15:guide id="2" pos="5551" userDrawn="1">
          <p15:clr>
            <a:srgbClr val="F26B43"/>
          </p15:clr>
        </p15:guide>
        <p15:guide id="3" orient="horz" pos="2160" userDrawn="1">
          <p15:clr>
            <a:srgbClr val="F26B43"/>
          </p15:clr>
        </p15:guide>
        <p15:guide id="4" pos="1478" userDrawn="1">
          <p15:clr>
            <a:srgbClr val="F26B43"/>
          </p15:clr>
        </p15:guide>
        <p15:guide id="5" pos="4278" userDrawn="1">
          <p15:clr>
            <a:srgbClr val="F26B43"/>
          </p15:clr>
        </p15:guide>
        <p15:guide id="6" pos="1568" userDrawn="1">
          <p15:clr>
            <a:srgbClr val="F26B43"/>
          </p15:clr>
        </p15:guide>
        <p15:guide id="7" pos="2838" userDrawn="1">
          <p15:clr>
            <a:srgbClr val="F26B43"/>
          </p15:clr>
        </p15:guide>
        <p15:guide id="8" pos="2922" userDrawn="1">
          <p15:clr>
            <a:srgbClr val="F26B43"/>
          </p15:clr>
        </p15:guide>
        <p15:guide id="9" pos="4193" userDrawn="1">
          <p15:clr>
            <a:srgbClr val="F26B43"/>
          </p15:clr>
        </p15:guide>
        <p15:guide id="10" orient="horz" pos="36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0"/>
          </a:srgbClr>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608145" y="92359"/>
            <a:ext cx="8001630" cy="122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059" tIns="43511" rIns="85059" bIns="43511" numCol="1" anchor="b" anchorCtr="0" compatLnSpc="1">
            <a:prstTxWarp prst="textNoShape">
              <a:avLst/>
            </a:prstTxWarp>
          </a:bodyPr>
          <a:lstStyle/>
          <a:p>
            <a:pPr lvl="0"/>
            <a:r>
              <a:rPr lang="en-AU" altLang="en-US"/>
              <a:t>Click to edit Master title style</a:t>
            </a:r>
          </a:p>
        </p:txBody>
      </p:sp>
      <p:sp>
        <p:nvSpPr>
          <p:cNvPr id="1027" name="Rectangle 7"/>
          <p:cNvSpPr>
            <a:spLocks noGrp="1" noChangeArrowheads="1"/>
          </p:cNvSpPr>
          <p:nvPr>
            <p:ph type="body" idx="1"/>
          </p:nvPr>
        </p:nvSpPr>
        <p:spPr bwMode="auto">
          <a:xfrm>
            <a:off x="609825" y="1842123"/>
            <a:ext cx="7999950" cy="419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059" tIns="43511" rIns="85059" bIns="43511"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Tree>
    <p:extLst>
      <p:ext uri="{BB962C8B-B14F-4D97-AF65-F5344CB8AC3E}">
        <p14:creationId xmlns:p14="http://schemas.microsoft.com/office/powerpoint/2010/main" val="1118437631"/>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wipe dir="r"/>
  </p:transition>
  <p:txStyles>
    <p:titleStyle>
      <a:lvl1pPr algn="l" defTabSz="913516" rtl="0" eaLnBrk="0" fontAlgn="base" hangingPunct="0">
        <a:spcBef>
          <a:spcPct val="0"/>
        </a:spcBef>
        <a:spcAft>
          <a:spcPct val="0"/>
        </a:spcAft>
        <a:defRPr sz="3173">
          <a:solidFill>
            <a:srgbClr val="133880"/>
          </a:solidFill>
          <a:latin typeface="+mj-lt"/>
          <a:ea typeface="+mj-ea"/>
          <a:cs typeface="+mj-cs"/>
        </a:defRPr>
      </a:lvl1pPr>
      <a:lvl2pPr algn="l" defTabSz="913516" rtl="0" eaLnBrk="0" fontAlgn="base" hangingPunct="0">
        <a:spcBef>
          <a:spcPct val="0"/>
        </a:spcBef>
        <a:spcAft>
          <a:spcPct val="0"/>
        </a:spcAft>
        <a:defRPr sz="3173">
          <a:solidFill>
            <a:srgbClr val="133880"/>
          </a:solidFill>
          <a:latin typeface="Arial" charset="0"/>
        </a:defRPr>
      </a:lvl2pPr>
      <a:lvl3pPr algn="l" defTabSz="913516" rtl="0" eaLnBrk="0" fontAlgn="base" hangingPunct="0">
        <a:spcBef>
          <a:spcPct val="0"/>
        </a:spcBef>
        <a:spcAft>
          <a:spcPct val="0"/>
        </a:spcAft>
        <a:defRPr sz="3173">
          <a:solidFill>
            <a:srgbClr val="133880"/>
          </a:solidFill>
          <a:latin typeface="Arial" charset="0"/>
        </a:defRPr>
      </a:lvl3pPr>
      <a:lvl4pPr algn="l" defTabSz="913516" rtl="0" eaLnBrk="0" fontAlgn="base" hangingPunct="0">
        <a:spcBef>
          <a:spcPct val="0"/>
        </a:spcBef>
        <a:spcAft>
          <a:spcPct val="0"/>
        </a:spcAft>
        <a:defRPr sz="3173">
          <a:solidFill>
            <a:srgbClr val="133880"/>
          </a:solidFill>
          <a:latin typeface="Arial" charset="0"/>
        </a:defRPr>
      </a:lvl4pPr>
      <a:lvl5pPr algn="l" defTabSz="913516" rtl="0" eaLnBrk="0" fontAlgn="base" hangingPunct="0">
        <a:spcBef>
          <a:spcPct val="0"/>
        </a:spcBef>
        <a:spcAft>
          <a:spcPct val="0"/>
        </a:spcAft>
        <a:defRPr sz="3173">
          <a:solidFill>
            <a:srgbClr val="133880"/>
          </a:solidFill>
          <a:latin typeface="Arial" charset="0"/>
        </a:defRPr>
      </a:lvl5pPr>
      <a:lvl6pPr marL="483626" algn="l" defTabSz="913516" rtl="0" fontAlgn="base">
        <a:spcBef>
          <a:spcPct val="0"/>
        </a:spcBef>
        <a:spcAft>
          <a:spcPct val="0"/>
        </a:spcAft>
        <a:defRPr sz="3173">
          <a:solidFill>
            <a:schemeClr val="tx2"/>
          </a:solidFill>
          <a:latin typeface="Arial" charset="0"/>
        </a:defRPr>
      </a:lvl6pPr>
      <a:lvl7pPr marL="967252" algn="l" defTabSz="913516" rtl="0" fontAlgn="base">
        <a:spcBef>
          <a:spcPct val="0"/>
        </a:spcBef>
        <a:spcAft>
          <a:spcPct val="0"/>
        </a:spcAft>
        <a:defRPr sz="3173">
          <a:solidFill>
            <a:schemeClr val="tx2"/>
          </a:solidFill>
          <a:latin typeface="Arial" charset="0"/>
        </a:defRPr>
      </a:lvl7pPr>
      <a:lvl8pPr marL="1450878" algn="l" defTabSz="913516" rtl="0" fontAlgn="base">
        <a:spcBef>
          <a:spcPct val="0"/>
        </a:spcBef>
        <a:spcAft>
          <a:spcPct val="0"/>
        </a:spcAft>
        <a:defRPr sz="3173">
          <a:solidFill>
            <a:schemeClr val="tx2"/>
          </a:solidFill>
          <a:latin typeface="Arial" charset="0"/>
        </a:defRPr>
      </a:lvl8pPr>
      <a:lvl9pPr marL="1934505" algn="l" defTabSz="913516" rtl="0" fontAlgn="base">
        <a:spcBef>
          <a:spcPct val="0"/>
        </a:spcBef>
        <a:spcAft>
          <a:spcPct val="0"/>
        </a:spcAft>
        <a:defRPr sz="3173">
          <a:solidFill>
            <a:schemeClr val="tx2"/>
          </a:solidFill>
          <a:latin typeface="Arial" charset="0"/>
        </a:defRPr>
      </a:lvl9pPr>
    </p:titleStyle>
    <p:bodyStyle>
      <a:lvl1pPr marL="381192" indent="-381192" algn="l" defTabSz="913516" rtl="0" eaLnBrk="0" fontAlgn="base" hangingPunct="0">
        <a:spcBef>
          <a:spcPct val="80000"/>
        </a:spcBef>
        <a:spcAft>
          <a:spcPct val="0"/>
        </a:spcAft>
        <a:buClr>
          <a:srgbClr val="133880"/>
        </a:buClr>
        <a:buFont typeface="Wingdings" pitchFamily="2" charset="2"/>
        <a:buChar char="l"/>
        <a:defRPr sz="2221">
          <a:solidFill>
            <a:srgbClr val="133880"/>
          </a:solidFill>
          <a:latin typeface="+mn-lt"/>
          <a:ea typeface="+mn-ea"/>
          <a:cs typeface="+mn-cs"/>
        </a:defRPr>
      </a:lvl1pPr>
      <a:lvl2pPr marL="666666" indent="-283795" algn="l" defTabSz="913516" rtl="0" eaLnBrk="0" fontAlgn="base" hangingPunct="0">
        <a:spcBef>
          <a:spcPct val="40000"/>
        </a:spcBef>
        <a:spcAft>
          <a:spcPct val="0"/>
        </a:spcAft>
        <a:buClr>
          <a:srgbClr val="133880"/>
        </a:buClr>
        <a:buChar char="–"/>
        <a:defRPr sz="2221">
          <a:solidFill>
            <a:srgbClr val="133880"/>
          </a:solidFill>
          <a:latin typeface="+mn-lt"/>
        </a:defRPr>
      </a:lvl2pPr>
      <a:lvl3pPr marL="952140" indent="-283795" algn="l" defTabSz="913516" rtl="0" eaLnBrk="0" fontAlgn="base" hangingPunct="0">
        <a:spcBef>
          <a:spcPct val="40000"/>
        </a:spcBef>
        <a:spcAft>
          <a:spcPct val="0"/>
        </a:spcAft>
        <a:buClr>
          <a:srgbClr val="133880"/>
        </a:buClr>
        <a:buChar char="–"/>
        <a:defRPr sz="2221">
          <a:solidFill>
            <a:srgbClr val="133880"/>
          </a:solidFill>
          <a:latin typeface="+mn-lt"/>
        </a:defRPr>
      </a:lvl3pPr>
      <a:lvl4pPr marL="1237613" indent="-283795" algn="l" defTabSz="913516" rtl="0" eaLnBrk="0" fontAlgn="base" hangingPunct="0">
        <a:spcBef>
          <a:spcPct val="40000"/>
        </a:spcBef>
        <a:spcAft>
          <a:spcPct val="0"/>
        </a:spcAft>
        <a:buClr>
          <a:srgbClr val="133880"/>
        </a:buClr>
        <a:buChar char="–"/>
        <a:defRPr sz="2221">
          <a:solidFill>
            <a:srgbClr val="133880"/>
          </a:solidFill>
          <a:latin typeface="+mn-lt"/>
        </a:defRPr>
      </a:lvl4pPr>
      <a:lvl5pPr marL="1523087" indent="-283795" algn="l" defTabSz="913516" rtl="0" eaLnBrk="0" fontAlgn="base" hangingPunct="0">
        <a:spcBef>
          <a:spcPct val="40000"/>
        </a:spcBef>
        <a:spcAft>
          <a:spcPct val="0"/>
        </a:spcAft>
        <a:buClr>
          <a:srgbClr val="133880"/>
        </a:buClr>
        <a:buChar char="–"/>
        <a:defRPr sz="2221">
          <a:solidFill>
            <a:srgbClr val="133880"/>
          </a:solidFill>
          <a:latin typeface="+mn-lt"/>
        </a:defRPr>
      </a:lvl5pPr>
      <a:lvl6pPr marL="2006713" indent="-283795" algn="l" defTabSz="913516" rtl="0" fontAlgn="base">
        <a:spcBef>
          <a:spcPct val="40000"/>
        </a:spcBef>
        <a:spcAft>
          <a:spcPct val="0"/>
        </a:spcAft>
        <a:buClr>
          <a:schemeClr val="tx2"/>
        </a:buClr>
        <a:buChar char="–"/>
        <a:defRPr sz="2221">
          <a:solidFill>
            <a:schemeClr val="tx2"/>
          </a:solidFill>
          <a:latin typeface="+mn-lt"/>
        </a:defRPr>
      </a:lvl6pPr>
      <a:lvl7pPr marL="2490339" indent="-283795" algn="l" defTabSz="913516" rtl="0" fontAlgn="base">
        <a:spcBef>
          <a:spcPct val="40000"/>
        </a:spcBef>
        <a:spcAft>
          <a:spcPct val="0"/>
        </a:spcAft>
        <a:buClr>
          <a:schemeClr val="tx2"/>
        </a:buClr>
        <a:buChar char="–"/>
        <a:defRPr sz="2221">
          <a:solidFill>
            <a:schemeClr val="tx2"/>
          </a:solidFill>
          <a:latin typeface="+mn-lt"/>
        </a:defRPr>
      </a:lvl7pPr>
      <a:lvl8pPr marL="2973966" indent="-283795" algn="l" defTabSz="913516" rtl="0" fontAlgn="base">
        <a:spcBef>
          <a:spcPct val="40000"/>
        </a:spcBef>
        <a:spcAft>
          <a:spcPct val="0"/>
        </a:spcAft>
        <a:buClr>
          <a:schemeClr val="tx2"/>
        </a:buClr>
        <a:buChar char="–"/>
        <a:defRPr sz="2221">
          <a:solidFill>
            <a:schemeClr val="tx2"/>
          </a:solidFill>
          <a:latin typeface="+mn-lt"/>
        </a:defRPr>
      </a:lvl8pPr>
      <a:lvl9pPr marL="3457592" indent="-283795" algn="l" defTabSz="913516" rtl="0" fontAlgn="base">
        <a:spcBef>
          <a:spcPct val="40000"/>
        </a:spcBef>
        <a:spcAft>
          <a:spcPct val="0"/>
        </a:spcAft>
        <a:buClr>
          <a:schemeClr val="tx2"/>
        </a:buClr>
        <a:buChar char="–"/>
        <a:defRPr sz="2221">
          <a:solidFill>
            <a:schemeClr val="tx2"/>
          </a:solidFill>
          <a:latin typeface="+mn-lt"/>
        </a:defRPr>
      </a:lvl9pPr>
    </p:bodyStyle>
    <p:otherStyle>
      <a:defPPr>
        <a:defRPr lang="en-US"/>
      </a:defPPr>
      <a:lvl1pPr marL="0" algn="l" defTabSz="967252" rtl="0" eaLnBrk="1" latinLnBrk="0" hangingPunct="1">
        <a:defRPr sz="1904" kern="1200">
          <a:solidFill>
            <a:schemeClr val="tx1"/>
          </a:solidFill>
          <a:latin typeface="+mn-lt"/>
          <a:ea typeface="+mn-ea"/>
          <a:cs typeface="+mn-cs"/>
        </a:defRPr>
      </a:lvl1pPr>
      <a:lvl2pPr marL="483626" algn="l" defTabSz="967252" rtl="0" eaLnBrk="1" latinLnBrk="0" hangingPunct="1">
        <a:defRPr sz="1904" kern="1200">
          <a:solidFill>
            <a:schemeClr val="tx1"/>
          </a:solidFill>
          <a:latin typeface="+mn-lt"/>
          <a:ea typeface="+mn-ea"/>
          <a:cs typeface="+mn-cs"/>
        </a:defRPr>
      </a:lvl2pPr>
      <a:lvl3pPr marL="967252" algn="l" defTabSz="967252" rtl="0" eaLnBrk="1" latinLnBrk="0" hangingPunct="1">
        <a:defRPr sz="1904" kern="1200">
          <a:solidFill>
            <a:schemeClr val="tx1"/>
          </a:solidFill>
          <a:latin typeface="+mn-lt"/>
          <a:ea typeface="+mn-ea"/>
          <a:cs typeface="+mn-cs"/>
        </a:defRPr>
      </a:lvl3pPr>
      <a:lvl4pPr marL="1450878" algn="l" defTabSz="967252" rtl="0" eaLnBrk="1" latinLnBrk="0" hangingPunct="1">
        <a:defRPr sz="1904" kern="1200">
          <a:solidFill>
            <a:schemeClr val="tx1"/>
          </a:solidFill>
          <a:latin typeface="+mn-lt"/>
          <a:ea typeface="+mn-ea"/>
          <a:cs typeface="+mn-cs"/>
        </a:defRPr>
      </a:lvl4pPr>
      <a:lvl5pPr marL="1934505" algn="l" defTabSz="967252" rtl="0" eaLnBrk="1" latinLnBrk="0" hangingPunct="1">
        <a:defRPr sz="1904" kern="1200">
          <a:solidFill>
            <a:schemeClr val="tx1"/>
          </a:solidFill>
          <a:latin typeface="+mn-lt"/>
          <a:ea typeface="+mn-ea"/>
          <a:cs typeface="+mn-cs"/>
        </a:defRPr>
      </a:lvl5pPr>
      <a:lvl6pPr marL="2418131" algn="l" defTabSz="967252" rtl="0" eaLnBrk="1" latinLnBrk="0" hangingPunct="1">
        <a:defRPr sz="1904" kern="1200">
          <a:solidFill>
            <a:schemeClr val="tx1"/>
          </a:solidFill>
          <a:latin typeface="+mn-lt"/>
          <a:ea typeface="+mn-ea"/>
          <a:cs typeface="+mn-cs"/>
        </a:defRPr>
      </a:lvl6pPr>
      <a:lvl7pPr marL="2901757" algn="l" defTabSz="967252" rtl="0" eaLnBrk="1" latinLnBrk="0" hangingPunct="1">
        <a:defRPr sz="1904" kern="1200">
          <a:solidFill>
            <a:schemeClr val="tx1"/>
          </a:solidFill>
          <a:latin typeface="+mn-lt"/>
          <a:ea typeface="+mn-ea"/>
          <a:cs typeface="+mn-cs"/>
        </a:defRPr>
      </a:lvl7pPr>
      <a:lvl8pPr marL="3385383" algn="l" defTabSz="967252" rtl="0" eaLnBrk="1" latinLnBrk="0" hangingPunct="1">
        <a:defRPr sz="1904" kern="1200">
          <a:solidFill>
            <a:schemeClr val="tx1"/>
          </a:solidFill>
          <a:latin typeface="+mn-lt"/>
          <a:ea typeface="+mn-ea"/>
          <a:cs typeface="+mn-cs"/>
        </a:defRPr>
      </a:lvl8pPr>
      <a:lvl9pPr marL="3869009" algn="l" defTabSz="967252"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0" name="Rectangle 7"/>
          <p:cNvSpPr>
            <a:spLocks noChangeArrowheads="1"/>
          </p:cNvSpPr>
          <p:nvPr/>
        </p:nvSpPr>
        <p:spPr bwMode="auto">
          <a:xfrm>
            <a:off x="154193" y="4190691"/>
            <a:ext cx="4435912" cy="106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63600" eaLnBrk="0" hangingPunct="0">
              <a:defRPr sz="2400">
                <a:solidFill>
                  <a:schemeClr val="tx1"/>
                </a:solidFill>
                <a:latin typeface="Times New Roman" pitchFamily="18" charset="0"/>
              </a:defRPr>
            </a:lvl1pPr>
            <a:lvl2pPr marL="742950" indent="-285750" defTabSz="863600" eaLnBrk="0" hangingPunct="0">
              <a:defRPr sz="2400">
                <a:solidFill>
                  <a:schemeClr val="tx1"/>
                </a:solidFill>
                <a:latin typeface="Times New Roman" pitchFamily="18" charset="0"/>
              </a:defRPr>
            </a:lvl2pPr>
            <a:lvl3pPr marL="1143000" indent="-228600" defTabSz="863600" eaLnBrk="0" hangingPunct="0">
              <a:defRPr sz="2400">
                <a:solidFill>
                  <a:schemeClr val="tx1"/>
                </a:solidFill>
                <a:latin typeface="Times New Roman" pitchFamily="18" charset="0"/>
              </a:defRPr>
            </a:lvl3pPr>
            <a:lvl4pPr marL="1600200" indent="-228600" defTabSz="863600" eaLnBrk="0" hangingPunct="0">
              <a:defRPr sz="2400">
                <a:solidFill>
                  <a:schemeClr val="tx1"/>
                </a:solidFill>
                <a:latin typeface="Times New Roman" pitchFamily="18" charset="0"/>
              </a:defRPr>
            </a:lvl4pPr>
            <a:lvl5pPr marL="2057400" indent="-228600" defTabSz="863600" eaLnBrk="0" hangingPunct="0">
              <a:defRPr sz="2400">
                <a:solidFill>
                  <a:schemeClr val="tx1"/>
                </a:solidFill>
                <a:latin typeface="Times New Roman" pitchFamily="18" charset="0"/>
              </a:defRPr>
            </a:lvl5pPr>
            <a:lvl6pPr marL="2514600" indent="-228600" defTabSz="863600" eaLnBrk="0" fontAlgn="base" hangingPunct="0">
              <a:spcBef>
                <a:spcPct val="0"/>
              </a:spcBef>
              <a:spcAft>
                <a:spcPct val="0"/>
              </a:spcAft>
              <a:defRPr sz="2400">
                <a:solidFill>
                  <a:schemeClr val="tx1"/>
                </a:solidFill>
                <a:latin typeface="Times New Roman" pitchFamily="18" charset="0"/>
              </a:defRPr>
            </a:lvl6pPr>
            <a:lvl7pPr marL="2971800" indent="-228600" defTabSz="863600" eaLnBrk="0" fontAlgn="base" hangingPunct="0">
              <a:spcBef>
                <a:spcPct val="0"/>
              </a:spcBef>
              <a:spcAft>
                <a:spcPct val="0"/>
              </a:spcAft>
              <a:defRPr sz="2400">
                <a:solidFill>
                  <a:schemeClr val="tx1"/>
                </a:solidFill>
                <a:latin typeface="Times New Roman" pitchFamily="18" charset="0"/>
              </a:defRPr>
            </a:lvl7pPr>
            <a:lvl8pPr marL="3429000" indent="-228600" defTabSz="863600" eaLnBrk="0" fontAlgn="base" hangingPunct="0">
              <a:spcBef>
                <a:spcPct val="0"/>
              </a:spcBef>
              <a:spcAft>
                <a:spcPct val="0"/>
              </a:spcAft>
              <a:defRPr sz="2400">
                <a:solidFill>
                  <a:schemeClr val="tx1"/>
                </a:solidFill>
                <a:latin typeface="Times New Roman" pitchFamily="18" charset="0"/>
              </a:defRPr>
            </a:lvl8pPr>
            <a:lvl9pPr marL="3886200" indent="-228600" defTabSz="863600" eaLnBrk="0" fontAlgn="base" hangingPunct="0">
              <a:spcBef>
                <a:spcPct val="0"/>
              </a:spcBef>
              <a:spcAft>
                <a:spcPct val="0"/>
              </a:spcAft>
              <a:defRPr sz="2400">
                <a:solidFill>
                  <a:schemeClr val="tx1"/>
                </a:solidFill>
                <a:latin typeface="Times New Roman" pitchFamily="18" charset="0"/>
              </a:defRPr>
            </a:lvl9pPr>
          </a:lstStyle>
          <a:p>
            <a:pPr algn="r" eaLnBrk="1" fontAlgn="base" hangingPunct="1">
              <a:spcBef>
                <a:spcPct val="0"/>
              </a:spcBef>
              <a:spcAft>
                <a:spcPct val="40000"/>
              </a:spcAft>
            </a:pPr>
            <a:endParaRPr lang="en-AU" altLang="en-US" sz="1058" b="1" dirty="0">
              <a:solidFill>
                <a:srgbClr val="FFFFFF"/>
              </a:solidFill>
              <a:latin typeface="Arial" charset="0"/>
            </a:endParaRPr>
          </a:p>
        </p:txBody>
      </p:sp>
      <p:sp>
        <p:nvSpPr>
          <p:cNvPr id="2051" name="Rectangle 6"/>
          <p:cNvSpPr>
            <a:spLocks noChangeArrowheads="1"/>
          </p:cNvSpPr>
          <p:nvPr/>
        </p:nvSpPr>
        <p:spPr bwMode="auto">
          <a:xfrm>
            <a:off x="484685" y="752864"/>
            <a:ext cx="8412735" cy="378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863600" eaLnBrk="0" hangingPunct="0">
              <a:defRPr sz="2400">
                <a:solidFill>
                  <a:schemeClr val="tx1"/>
                </a:solidFill>
                <a:latin typeface="Times New Roman" pitchFamily="18" charset="0"/>
              </a:defRPr>
            </a:lvl1pPr>
            <a:lvl2pPr marL="742950" indent="-285750" defTabSz="863600" eaLnBrk="0" hangingPunct="0">
              <a:defRPr sz="2400">
                <a:solidFill>
                  <a:schemeClr val="tx1"/>
                </a:solidFill>
                <a:latin typeface="Times New Roman" pitchFamily="18" charset="0"/>
              </a:defRPr>
            </a:lvl2pPr>
            <a:lvl3pPr marL="1143000" indent="-228600" defTabSz="863600" eaLnBrk="0" hangingPunct="0">
              <a:defRPr sz="2400">
                <a:solidFill>
                  <a:schemeClr val="tx1"/>
                </a:solidFill>
                <a:latin typeface="Times New Roman" pitchFamily="18" charset="0"/>
              </a:defRPr>
            </a:lvl3pPr>
            <a:lvl4pPr marL="1600200" indent="-228600" defTabSz="863600" eaLnBrk="0" hangingPunct="0">
              <a:defRPr sz="2400">
                <a:solidFill>
                  <a:schemeClr val="tx1"/>
                </a:solidFill>
                <a:latin typeface="Times New Roman" pitchFamily="18" charset="0"/>
              </a:defRPr>
            </a:lvl4pPr>
            <a:lvl5pPr marL="2057400" indent="-228600" defTabSz="863600" eaLnBrk="0" hangingPunct="0">
              <a:defRPr sz="2400">
                <a:solidFill>
                  <a:schemeClr val="tx1"/>
                </a:solidFill>
                <a:latin typeface="Times New Roman" pitchFamily="18" charset="0"/>
              </a:defRPr>
            </a:lvl5pPr>
            <a:lvl6pPr marL="2514600" indent="-228600" defTabSz="863600" eaLnBrk="0" fontAlgn="base" hangingPunct="0">
              <a:spcBef>
                <a:spcPct val="0"/>
              </a:spcBef>
              <a:spcAft>
                <a:spcPct val="0"/>
              </a:spcAft>
              <a:defRPr sz="2400">
                <a:solidFill>
                  <a:schemeClr val="tx1"/>
                </a:solidFill>
                <a:latin typeface="Times New Roman" pitchFamily="18" charset="0"/>
              </a:defRPr>
            </a:lvl6pPr>
            <a:lvl7pPr marL="2971800" indent="-228600" defTabSz="863600" eaLnBrk="0" fontAlgn="base" hangingPunct="0">
              <a:spcBef>
                <a:spcPct val="0"/>
              </a:spcBef>
              <a:spcAft>
                <a:spcPct val="0"/>
              </a:spcAft>
              <a:defRPr sz="2400">
                <a:solidFill>
                  <a:schemeClr val="tx1"/>
                </a:solidFill>
                <a:latin typeface="Times New Roman" pitchFamily="18" charset="0"/>
              </a:defRPr>
            </a:lvl7pPr>
            <a:lvl8pPr marL="3429000" indent="-228600" defTabSz="863600" eaLnBrk="0" fontAlgn="base" hangingPunct="0">
              <a:spcBef>
                <a:spcPct val="0"/>
              </a:spcBef>
              <a:spcAft>
                <a:spcPct val="0"/>
              </a:spcAft>
              <a:defRPr sz="2400">
                <a:solidFill>
                  <a:schemeClr val="tx1"/>
                </a:solidFill>
                <a:latin typeface="Times New Roman" pitchFamily="18" charset="0"/>
              </a:defRPr>
            </a:lvl8pPr>
            <a:lvl9pPr marL="3886200" indent="-228600" defTabSz="863600" eaLnBrk="0" fontAlgn="base" hangingPunct="0">
              <a:spcBef>
                <a:spcPct val="0"/>
              </a:spcBef>
              <a:spcAft>
                <a:spcPct val="0"/>
              </a:spcAft>
              <a:defRPr sz="2400">
                <a:solidFill>
                  <a:schemeClr val="tx1"/>
                </a:solidFill>
                <a:latin typeface="Times New Roman" pitchFamily="18" charset="0"/>
              </a:defRPr>
            </a:lvl9pPr>
          </a:lstStyle>
          <a:p>
            <a:pPr eaLnBrk="1" fontAlgn="base" hangingPunct="1">
              <a:lnSpc>
                <a:spcPct val="90000"/>
              </a:lnSpc>
              <a:spcBef>
                <a:spcPct val="0"/>
              </a:spcBef>
              <a:spcAft>
                <a:spcPct val="0"/>
              </a:spcAft>
            </a:pPr>
            <a:r>
              <a:rPr lang="en-AU" altLang="en-US" sz="4400" dirty="0">
                <a:solidFill>
                  <a:srgbClr val="FFFFFF"/>
                </a:solidFill>
                <a:latin typeface="Arial" charset="0"/>
              </a:rPr>
              <a:t>Brookvale Community Health Centre – Security Arrangements</a:t>
            </a:r>
          </a:p>
          <a:p>
            <a:pPr eaLnBrk="1" fontAlgn="base" hangingPunct="1">
              <a:lnSpc>
                <a:spcPct val="90000"/>
              </a:lnSpc>
              <a:spcBef>
                <a:spcPct val="0"/>
              </a:spcBef>
              <a:spcAft>
                <a:spcPct val="0"/>
              </a:spcAft>
            </a:pPr>
            <a:endParaRPr lang="en-AU" altLang="en-US" sz="4400" dirty="0">
              <a:solidFill>
                <a:srgbClr val="FFFFFF"/>
              </a:solidFill>
              <a:latin typeface="Arial" charset="0"/>
            </a:endParaRPr>
          </a:p>
          <a:p>
            <a:pPr eaLnBrk="1" fontAlgn="base" hangingPunct="1">
              <a:lnSpc>
                <a:spcPct val="90000"/>
              </a:lnSpc>
              <a:spcBef>
                <a:spcPct val="0"/>
              </a:spcBef>
              <a:spcAft>
                <a:spcPct val="0"/>
              </a:spcAft>
            </a:pPr>
            <a:r>
              <a:rPr lang="en-AU" altLang="en-US" sz="2800" b="1">
                <a:solidFill>
                  <a:srgbClr val="FFFFFF"/>
                </a:solidFill>
                <a:latin typeface="Arial" charset="0"/>
              </a:rPr>
              <a:t>Union Specific Consultation </a:t>
            </a:r>
            <a:r>
              <a:rPr lang="en-AU" altLang="en-US" sz="2800" b="1" dirty="0">
                <a:solidFill>
                  <a:srgbClr val="FFFFFF"/>
                </a:solidFill>
                <a:latin typeface="Arial" charset="0"/>
              </a:rPr>
              <a:t>Meeting </a:t>
            </a:r>
            <a:endParaRPr lang="en-AU" sz="2800" b="1" dirty="0">
              <a:solidFill>
                <a:srgbClr val="FFFFFF"/>
              </a:solidFill>
              <a:latin typeface="Arial" charset="0"/>
            </a:endParaRPr>
          </a:p>
          <a:p>
            <a:pPr eaLnBrk="1" fontAlgn="base" hangingPunct="1">
              <a:lnSpc>
                <a:spcPct val="90000"/>
              </a:lnSpc>
              <a:spcBef>
                <a:spcPct val="0"/>
              </a:spcBef>
              <a:spcAft>
                <a:spcPct val="0"/>
              </a:spcAft>
            </a:pPr>
            <a:endParaRPr lang="en-AU" altLang="en-US" sz="2200" dirty="0">
              <a:latin typeface="Arial" charset="0"/>
            </a:endParaRPr>
          </a:p>
          <a:p>
            <a:pPr eaLnBrk="1" hangingPunct="1">
              <a:lnSpc>
                <a:spcPct val="90000"/>
              </a:lnSpc>
            </a:pPr>
            <a:endParaRPr lang="en-AU" altLang="en-US" sz="2200" dirty="0">
              <a:latin typeface="Arial" charset="0"/>
            </a:endParaRPr>
          </a:p>
          <a:p>
            <a:pPr eaLnBrk="1" hangingPunct="1">
              <a:lnSpc>
                <a:spcPct val="90000"/>
              </a:lnSpc>
            </a:pPr>
            <a:endParaRPr lang="en-AU" altLang="en-US" sz="2200" dirty="0">
              <a:latin typeface="Arial" charset="0"/>
            </a:endParaRPr>
          </a:p>
          <a:p>
            <a:pPr eaLnBrk="1" hangingPunct="1">
              <a:lnSpc>
                <a:spcPct val="90000"/>
              </a:lnSpc>
            </a:pPr>
            <a:endParaRPr lang="en-AU" altLang="en-US" sz="2200" dirty="0">
              <a:latin typeface="Arial" charset="0"/>
            </a:endParaRPr>
          </a:p>
          <a:p>
            <a:pPr eaLnBrk="1" hangingPunct="1">
              <a:lnSpc>
                <a:spcPct val="90000"/>
              </a:lnSpc>
            </a:pPr>
            <a:r>
              <a:rPr lang="en-AU" altLang="en-US" sz="1800" dirty="0">
                <a:latin typeface="Arial" charset="0"/>
              </a:rPr>
              <a:t>April 2023</a:t>
            </a:r>
          </a:p>
          <a:p>
            <a:pPr eaLnBrk="1" fontAlgn="base" hangingPunct="1">
              <a:lnSpc>
                <a:spcPct val="90000"/>
              </a:lnSpc>
              <a:spcBef>
                <a:spcPct val="0"/>
              </a:spcBef>
              <a:spcAft>
                <a:spcPct val="0"/>
              </a:spcAft>
            </a:pPr>
            <a:endParaRPr lang="en-AU" altLang="en-US" sz="4654" dirty="0">
              <a:solidFill>
                <a:srgbClr val="FFFFFF"/>
              </a:solidFill>
              <a:latin typeface="Arial"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6875" y="5561735"/>
            <a:ext cx="3138681" cy="1093989"/>
          </a:xfrm>
          <a:prstGeom prst="rect">
            <a:avLst/>
          </a:prstGeom>
        </p:spPr>
      </p:pic>
    </p:spTree>
    <p:extLst>
      <p:ext uri="{BB962C8B-B14F-4D97-AF65-F5344CB8AC3E}">
        <p14:creationId xmlns:p14="http://schemas.microsoft.com/office/powerpoint/2010/main" val="3121254113"/>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23" y="255152"/>
            <a:ext cx="7998202" cy="626853"/>
          </a:xfrm>
        </p:spPr>
        <p:txBody>
          <a:bodyPr/>
          <a:lstStyle/>
          <a:p>
            <a:r>
              <a:rPr lang="en-AU" dirty="0">
                <a:solidFill>
                  <a:schemeClr val="tx1"/>
                </a:solidFill>
              </a:rPr>
              <a:t>4. Changes to Security Arrangements for BCHC</a:t>
            </a:r>
            <a:endParaRPr lang="en-AU" dirty="0">
              <a:solidFill>
                <a:srgbClr val="FF0000"/>
              </a:solidFill>
            </a:endParaRPr>
          </a:p>
        </p:txBody>
      </p:sp>
      <p:cxnSp>
        <p:nvCxnSpPr>
          <p:cNvPr id="4" name="Straight Connector 3"/>
          <p:cNvCxnSpPr>
            <a:cxnSpLocks noChangeShapeType="1"/>
          </p:cNvCxnSpPr>
          <p:nvPr/>
        </p:nvCxnSpPr>
        <p:spPr bwMode="auto">
          <a:xfrm>
            <a:off x="1960" y="992429"/>
            <a:ext cx="9140082" cy="0"/>
          </a:xfrm>
          <a:prstGeom prst="line">
            <a:avLst/>
          </a:prstGeom>
          <a:noFill/>
          <a:ln w="9525" algn="ctr">
            <a:solidFill>
              <a:srgbClr val="002664"/>
            </a:solidFill>
            <a:round/>
            <a:headEnd type="none" w="sm" len="sm"/>
            <a:tailEnd type="none" w="sm" len="sm"/>
          </a:ln>
          <a:extLst>
            <a:ext uri="{909E8E84-426E-40DD-AFC4-6F175D3DCCD1}">
              <a14:hiddenFill xmlns:a14="http://schemas.microsoft.com/office/drawing/2010/main">
                <a:noFill/>
              </a14:hiddenFill>
            </a:ext>
          </a:extLst>
        </p:spPr>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582" y="5917673"/>
            <a:ext cx="1897463" cy="524433"/>
          </a:xfrm>
          <a:prstGeom prst="rect">
            <a:avLst/>
          </a:prstGeom>
        </p:spPr>
      </p:pic>
      <p:sp>
        <p:nvSpPr>
          <p:cNvPr id="8" name="Content Placeholder 2">
            <a:extLst>
              <a:ext uri="{FF2B5EF4-FFF2-40B4-BE49-F238E27FC236}">
                <a16:creationId xmlns:a16="http://schemas.microsoft.com/office/drawing/2014/main" id="{B8926958-5379-03FE-4455-132137F839CF}"/>
              </a:ext>
            </a:extLst>
          </p:cNvPr>
          <p:cNvSpPr txBox="1">
            <a:spLocks noGrp="1"/>
          </p:cNvSpPr>
          <p:nvPr>
            <p:ph idx="1"/>
          </p:nvPr>
        </p:nvSpPr>
        <p:spPr>
          <a:xfrm>
            <a:off x="331788" y="1084263"/>
            <a:ext cx="8478837" cy="4741862"/>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600" kern="1200" dirty="0" smtClean="0">
                <a:solidFill>
                  <a:schemeClr val="tx1"/>
                </a:solidFill>
                <a:latin typeface="+mn-lt"/>
                <a:ea typeface="+mn-ea"/>
                <a:cs typeface="+mn-cs"/>
              </a:defRPr>
            </a:lvl1pPr>
            <a:lvl2pPr marL="554038" indent="-28575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600" kern="1200" dirty="0" smtClean="0">
                <a:solidFill>
                  <a:schemeClr val="tx1"/>
                </a:solidFill>
                <a:latin typeface="+mn-lt"/>
                <a:ea typeface="+mn-ea"/>
                <a:cs typeface="+mn-cs"/>
              </a:defRPr>
            </a:lvl2pPr>
            <a:lvl3pPr marL="823912" indent="-285750" algn="l" defTabSz="914400" rtl="0" eaLnBrk="1" latinLnBrk="0" hangingPunct="1">
              <a:lnSpc>
                <a:spcPct val="100000"/>
              </a:lnSpc>
              <a:spcBef>
                <a:spcPts val="600"/>
              </a:spcBef>
              <a:buSzPct val="75000"/>
              <a:buFont typeface="Arial" panose="020B0604020202020204" pitchFamily="34" charset="0"/>
              <a:buChar char="►"/>
              <a:defRPr lang="en-US" sz="16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100" kern="120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1800" dirty="0">
                <a:latin typeface="Arial" panose="020B0604020202020204" pitchFamily="34" charset="0"/>
                <a:cs typeface="Times New Roman" panose="02020603050405020304" pitchFamily="18" charset="0"/>
              </a:rPr>
              <a:t>Review of onsite security staff trial </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has indicated that security attendance to incidents/ activities of emergency codes, and anti-social behaviours were considered very low and continuation of 15 hours of security coverage for 7 days is unable to be supported based on number of incidents.</a:t>
            </a:r>
          </a:p>
          <a:p>
            <a:pPr>
              <a:lnSpc>
                <a:spcPct val="150000"/>
              </a:lnSpc>
            </a:pPr>
            <a:r>
              <a:rPr lang="en-AU" sz="1800" dirty="0">
                <a:latin typeface="Arial" panose="020B0604020202020204" pitchFamily="34" charset="0"/>
                <a:cs typeface="Times New Roman" panose="02020603050405020304" pitchFamily="18" charset="0"/>
              </a:rPr>
              <a:t>Noting there is significant works have been done to improve security for the site and in consideration that there are still some works to be done needing more time, the trial to continue for another 3 months with reduced hours from 2 pm to 10 pm, 7 days a week along with additional external security patrol during the day</a:t>
            </a:r>
          </a:p>
          <a:p>
            <a:pPr>
              <a:lnSpc>
                <a:spcPct val="150000"/>
              </a:lnSpc>
            </a:pPr>
            <a:endParaRPr lang="en-AU" sz="1800" dirty="0">
              <a:latin typeface="Arial" panose="020B0604020202020204" pitchFamily="34" charset="0"/>
              <a:cs typeface="Times New Roman" panose="02020603050405020304" pitchFamily="18" charset="0"/>
            </a:endParaRPr>
          </a:p>
          <a:p>
            <a:pPr>
              <a:lnSpc>
                <a:spcPct val="150000"/>
              </a:lnSpc>
            </a:pPr>
            <a:endParaRPr lang="en-AU" sz="1800" dirty="0"/>
          </a:p>
        </p:txBody>
      </p:sp>
    </p:spTree>
    <p:extLst>
      <p:ext uri="{BB962C8B-B14F-4D97-AF65-F5344CB8AC3E}">
        <p14:creationId xmlns:p14="http://schemas.microsoft.com/office/powerpoint/2010/main" val="3606293107"/>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843" y="199227"/>
            <a:ext cx="7998202" cy="671335"/>
          </a:xfrm>
        </p:spPr>
        <p:txBody>
          <a:bodyPr/>
          <a:lstStyle/>
          <a:p>
            <a:r>
              <a:rPr lang="en-AU" dirty="0">
                <a:solidFill>
                  <a:schemeClr val="tx1"/>
                </a:solidFill>
              </a:rPr>
              <a:t>Table of Contents</a:t>
            </a:r>
          </a:p>
        </p:txBody>
      </p:sp>
      <p:sp>
        <p:nvSpPr>
          <p:cNvPr id="3" name="Content Placeholder 2"/>
          <p:cNvSpPr>
            <a:spLocks noGrp="1"/>
          </p:cNvSpPr>
          <p:nvPr>
            <p:ph idx="1"/>
          </p:nvPr>
        </p:nvSpPr>
        <p:spPr>
          <a:xfrm>
            <a:off x="611523" y="1220097"/>
            <a:ext cx="7996522" cy="4813399"/>
          </a:xfrm>
        </p:spPr>
        <p:txBody>
          <a:bodyPr/>
          <a:lstStyle/>
          <a:p>
            <a:pPr marL="342900" indent="-342900">
              <a:lnSpc>
                <a:spcPct val="200000"/>
              </a:lnSpc>
              <a:buFont typeface="+mj-lt"/>
              <a:buAutoNum type="arabicPeriod"/>
            </a:pPr>
            <a:r>
              <a:rPr lang="en-AU" dirty="0"/>
              <a:t>Brookvale Community Health Service (BCHC) profile</a:t>
            </a:r>
          </a:p>
          <a:p>
            <a:pPr marL="342900" indent="-342900">
              <a:lnSpc>
                <a:spcPct val="200000"/>
              </a:lnSpc>
              <a:buFont typeface="+mj-lt"/>
              <a:buAutoNum type="arabicPeriod"/>
            </a:pPr>
            <a:r>
              <a:rPr lang="en-AU" dirty="0"/>
              <a:t>Current Security Arrangements for BCHC</a:t>
            </a:r>
          </a:p>
          <a:p>
            <a:pPr marL="342900" indent="-342900">
              <a:lnSpc>
                <a:spcPct val="200000"/>
              </a:lnSpc>
              <a:buFont typeface="+mj-lt"/>
              <a:buAutoNum type="arabicPeriod"/>
            </a:pPr>
            <a:r>
              <a:rPr lang="en-AU" dirty="0"/>
              <a:t>Outcome from the Review of the Temporary Security Officer trial for BCHC</a:t>
            </a:r>
          </a:p>
          <a:p>
            <a:pPr marL="342900" indent="-342900">
              <a:lnSpc>
                <a:spcPct val="200000"/>
              </a:lnSpc>
              <a:buFont typeface="+mj-lt"/>
              <a:buAutoNum type="arabicPeriod"/>
            </a:pPr>
            <a:r>
              <a:rPr lang="en-AU" dirty="0"/>
              <a:t>BCHC WHS Risk management plan</a:t>
            </a:r>
          </a:p>
          <a:p>
            <a:pPr marL="342900" indent="-342900">
              <a:lnSpc>
                <a:spcPct val="200000"/>
              </a:lnSpc>
              <a:buFont typeface="+mj-lt"/>
              <a:buAutoNum type="arabicPeriod"/>
            </a:pPr>
            <a:r>
              <a:rPr lang="en-AU" dirty="0"/>
              <a:t>Consultation Arrangement with BCHC Staff</a:t>
            </a:r>
          </a:p>
          <a:p>
            <a:pPr marL="342900" indent="-342900">
              <a:lnSpc>
                <a:spcPct val="200000"/>
              </a:lnSpc>
              <a:buFont typeface="+mj-lt"/>
              <a:buAutoNum type="arabicPeriod"/>
            </a:pPr>
            <a:r>
              <a:rPr lang="en-AU" dirty="0"/>
              <a:t>Changes to Security Arrangements for BCHC</a:t>
            </a:r>
          </a:p>
        </p:txBody>
      </p:sp>
      <p:cxnSp>
        <p:nvCxnSpPr>
          <p:cNvPr id="4" name="Straight Connector 3"/>
          <p:cNvCxnSpPr>
            <a:cxnSpLocks noChangeShapeType="1"/>
          </p:cNvCxnSpPr>
          <p:nvPr/>
        </p:nvCxnSpPr>
        <p:spPr bwMode="auto">
          <a:xfrm>
            <a:off x="1960" y="992429"/>
            <a:ext cx="9140082" cy="0"/>
          </a:xfrm>
          <a:prstGeom prst="line">
            <a:avLst/>
          </a:prstGeom>
          <a:noFill/>
          <a:ln w="9525" algn="ctr">
            <a:solidFill>
              <a:srgbClr val="002664"/>
            </a:solidFill>
            <a:round/>
            <a:headEnd type="none" w="sm" len="sm"/>
            <a:tailEnd type="none" w="sm" len="sm"/>
          </a:ln>
          <a:extLst>
            <a:ext uri="{909E8E84-426E-40DD-AFC4-6F175D3DCCD1}">
              <a14:hiddenFill xmlns:a14="http://schemas.microsoft.com/office/drawing/2010/main">
                <a:noFill/>
              </a14:hiddenFill>
            </a:ext>
          </a:extLst>
        </p:spPr>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582" y="5858236"/>
            <a:ext cx="1897463" cy="524433"/>
          </a:xfrm>
          <a:prstGeom prst="rect">
            <a:avLst/>
          </a:prstGeom>
        </p:spPr>
      </p:pic>
    </p:spTree>
    <p:extLst>
      <p:ext uri="{BB962C8B-B14F-4D97-AF65-F5344CB8AC3E}">
        <p14:creationId xmlns:p14="http://schemas.microsoft.com/office/powerpoint/2010/main" val="378819042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843" y="339305"/>
            <a:ext cx="7998202" cy="568579"/>
          </a:xfrm>
        </p:spPr>
        <p:txBody>
          <a:bodyPr/>
          <a:lstStyle/>
          <a:p>
            <a:r>
              <a:rPr lang="en-AU" dirty="0">
                <a:solidFill>
                  <a:schemeClr val="tx1"/>
                </a:solidFill>
              </a:rPr>
              <a:t>1. Brookvale Community Health Centre (BCHC) Profile</a:t>
            </a:r>
            <a:endParaRPr lang="en-AU" dirty="0">
              <a:solidFill>
                <a:srgbClr val="FF0000"/>
              </a:solidFill>
            </a:endParaRPr>
          </a:p>
        </p:txBody>
      </p:sp>
      <p:sp>
        <p:nvSpPr>
          <p:cNvPr id="3" name="Content Placeholder 2"/>
          <p:cNvSpPr>
            <a:spLocks noGrp="1"/>
          </p:cNvSpPr>
          <p:nvPr>
            <p:ph idx="1"/>
          </p:nvPr>
        </p:nvSpPr>
        <p:spPr>
          <a:xfrm>
            <a:off x="611523" y="1220097"/>
            <a:ext cx="7996522" cy="4813399"/>
          </a:xfrm>
        </p:spPr>
        <p:txBody>
          <a:bodyPr/>
          <a:lstStyle/>
          <a:p>
            <a:pPr>
              <a:lnSpc>
                <a:spcPct val="150000"/>
              </a:lnSpc>
            </a:pPr>
            <a:r>
              <a:rPr lang="en-AU" sz="1800" dirty="0"/>
              <a:t>BCHC </a:t>
            </a:r>
            <a:r>
              <a:rPr lang="en-AU" sz="1800" dirty="0">
                <a:latin typeface="Arial" panose="020B0604020202020204" pitchFamily="34" charset="0"/>
                <a:ea typeface="Times New Roman" panose="02020603050405020304" pitchFamily="18" charset="0"/>
                <a:cs typeface="Times New Roman" panose="02020603050405020304" pitchFamily="18" charset="0"/>
              </a:rPr>
              <a:t>hosts various services governed by Mental Health Drug &amp; Alcohol (MHDA), Primary and Community Health (PACH) and Mona Vale Hospital (MVH). </a:t>
            </a:r>
            <a:endParaRPr lang="en-AU" sz="1800" dirty="0"/>
          </a:p>
          <a:p>
            <a:pPr>
              <a:lnSpc>
                <a:spcPct val="150000"/>
              </a:lnSpc>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BCHC is located on Pittwater Road opposite Warringah Mall with a major bus transport hub at the front of the building and a commuter carpark at the rear.</a:t>
            </a:r>
          </a:p>
          <a:p>
            <a:pPr>
              <a:lnSpc>
                <a:spcPct val="150000"/>
              </a:lnSpc>
            </a:pPr>
            <a:r>
              <a:rPr lang="en-AU" dirty="0"/>
              <a:t>The community car park is operated and managed by Transport for NSW (</a:t>
            </a:r>
            <a:r>
              <a:rPr lang="en-AU" dirty="0" err="1"/>
              <a:t>TfNSW</a:t>
            </a:r>
            <a:r>
              <a:rPr lang="en-AU" dirty="0"/>
              <a:t>).</a:t>
            </a:r>
          </a:p>
        </p:txBody>
      </p:sp>
      <p:cxnSp>
        <p:nvCxnSpPr>
          <p:cNvPr id="4" name="Straight Connector 3"/>
          <p:cNvCxnSpPr>
            <a:cxnSpLocks noChangeShapeType="1"/>
          </p:cNvCxnSpPr>
          <p:nvPr/>
        </p:nvCxnSpPr>
        <p:spPr bwMode="auto">
          <a:xfrm>
            <a:off x="1960" y="992429"/>
            <a:ext cx="9140082" cy="0"/>
          </a:xfrm>
          <a:prstGeom prst="line">
            <a:avLst/>
          </a:prstGeom>
          <a:noFill/>
          <a:ln w="9525" algn="ctr">
            <a:solidFill>
              <a:srgbClr val="002664"/>
            </a:solidFill>
            <a:round/>
            <a:headEnd type="none" w="sm" len="sm"/>
            <a:tailEnd type="none" w="sm" len="sm"/>
          </a:ln>
          <a:extLst>
            <a:ext uri="{909E8E84-426E-40DD-AFC4-6F175D3DCCD1}">
              <a14:hiddenFill xmlns:a14="http://schemas.microsoft.com/office/drawing/2010/main">
                <a:noFill/>
              </a14:hiddenFill>
            </a:ext>
          </a:extLst>
        </p:spPr>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582" y="5998946"/>
            <a:ext cx="1897463" cy="524433"/>
          </a:xfrm>
          <a:prstGeom prst="rect">
            <a:avLst/>
          </a:prstGeom>
        </p:spPr>
      </p:pic>
    </p:spTree>
    <p:extLst>
      <p:ext uri="{BB962C8B-B14F-4D97-AF65-F5344CB8AC3E}">
        <p14:creationId xmlns:p14="http://schemas.microsoft.com/office/powerpoint/2010/main" val="2992683333"/>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23" y="255152"/>
            <a:ext cx="7998202" cy="626853"/>
          </a:xfrm>
        </p:spPr>
        <p:txBody>
          <a:bodyPr/>
          <a:lstStyle/>
          <a:p>
            <a:r>
              <a:rPr lang="en-AU" dirty="0">
                <a:solidFill>
                  <a:schemeClr val="tx1"/>
                </a:solidFill>
              </a:rPr>
              <a:t>2. Current Security Arrangements for BCHC</a:t>
            </a:r>
            <a:endParaRPr lang="en-AU" dirty="0">
              <a:solidFill>
                <a:srgbClr val="FF0000"/>
              </a:solidFill>
            </a:endParaRPr>
          </a:p>
        </p:txBody>
      </p:sp>
      <p:cxnSp>
        <p:nvCxnSpPr>
          <p:cNvPr id="4" name="Straight Connector 3"/>
          <p:cNvCxnSpPr>
            <a:cxnSpLocks noChangeShapeType="1"/>
          </p:cNvCxnSpPr>
          <p:nvPr/>
        </p:nvCxnSpPr>
        <p:spPr bwMode="auto">
          <a:xfrm>
            <a:off x="1960" y="992429"/>
            <a:ext cx="9140082" cy="0"/>
          </a:xfrm>
          <a:prstGeom prst="line">
            <a:avLst/>
          </a:prstGeom>
          <a:noFill/>
          <a:ln w="9525" algn="ctr">
            <a:solidFill>
              <a:srgbClr val="002664"/>
            </a:solidFill>
            <a:round/>
            <a:headEnd type="none" w="sm" len="sm"/>
            <a:tailEnd type="none" w="sm" len="sm"/>
          </a:ln>
          <a:extLst>
            <a:ext uri="{909E8E84-426E-40DD-AFC4-6F175D3DCCD1}">
              <a14:hiddenFill xmlns:a14="http://schemas.microsoft.com/office/drawing/2010/main">
                <a:noFill/>
              </a14:hiddenFill>
            </a:ext>
          </a:extLst>
        </p:spPr>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582" y="5917673"/>
            <a:ext cx="1897463" cy="524433"/>
          </a:xfrm>
          <a:prstGeom prst="rect">
            <a:avLst/>
          </a:prstGeom>
        </p:spPr>
      </p:pic>
      <p:sp>
        <p:nvSpPr>
          <p:cNvPr id="8" name="Content Placeholder 2">
            <a:extLst>
              <a:ext uri="{FF2B5EF4-FFF2-40B4-BE49-F238E27FC236}">
                <a16:creationId xmlns:a16="http://schemas.microsoft.com/office/drawing/2014/main" id="{926F6462-65D1-7358-9907-90D088D345B4}"/>
              </a:ext>
            </a:extLst>
          </p:cNvPr>
          <p:cNvSpPr txBox="1">
            <a:spLocks/>
          </p:cNvSpPr>
          <p:nvPr/>
        </p:nvSpPr>
        <p:spPr>
          <a:xfrm>
            <a:off x="573739" y="1102854"/>
            <a:ext cx="7996522" cy="4813399"/>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600" kern="1200" dirty="0" smtClean="0">
                <a:solidFill>
                  <a:schemeClr val="tx1"/>
                </a:solidFill>
                <a:latin typeface="+mn-lt"/>
                <a:ea typeface="+mn-ea"/>
                <a:cs typeface="+mn-cs"/>
              </a:defRPr>
            </a:lvl1pPr>
            <a:lvl2pPr marL="554038" indent="-28575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600" kern="1200" dirty="0" smtClean="0">
                <a:solidFill>
                  <a:schemeClr val="tx1"/>
                </a:solidFill>
                <a:latin typeface="+mn-lt"/>
                <a:ea typeface="+mn-ea"/>
                <a:cs typeface="+mn-cs"/>
              </a:defRPr>
            </a:lvl2pPr>
            <a:lvl3pPr marL="823912" indent="-285750" algn="l" defTabSz="914400" rtl="0" eaLnBrk="1" latinLnBrk="0" hangingPunct="1">
              <a:lnSpc>
                <a:spcPct val="100000"/>
              </a:lnSpc>
              <a:spcBef>
                <a:spcPts val="600"/>
              </a:spcBef>
              <a:buSzPct val="75000"/>
              <a:buFont typeface="Arial" panose="020B0604020202020204" pitchFamily="34" charset="0"/>
              <a:buChar char="►"/>
              <a:defRPr lang="en-US" sz="16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100" kern="120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1650" dirty="0"/>
              <a:t>3 months temporary security staff trial (7.30 am to 10.30 pm – 7 days a week) commenced 16 September 2022.</a:t>
            </a:r>
          </a:p>
          <a:p>
            <a:pPr>
              <a:lnSpc>
                <a:spcPct val="150000"/>
              </a:lnSpc>
            </a:pPr>
            <a:r>
              <a:rPr lang="en-AU" sz="1650" dirty="0"/>
              <a:t>The trial was extended following lift vandalism incident in the community car park on 13 December 2022 on 16 December 2022, to provide additional monitoring of fire stairs in the community carpark which was unlocked to provide access. Still one of the two lifts out of service waiting for parts.</a:t>
            </a:r>
          </a:p>
          <a:p>
            <a:pPr>
              <a:lnSpc>
                <a:spcPct val="150000"/>
              </a:lnSpc>
            </a:pPr>
            <a:r>
              <a:rPr lang="en-AU" sz="1650" dirty="0">
                <a:latin typeface="Arial" panose="020B0604020202020204" pitchFamily="34" charset="0"/>
                <a:ea typeface="Times New Roman" panose="02020603050405020304" pitchFamily="18" charset="0"/>
                <a:cs typeface="Times New Roman" panose="02020603050405020304" pitchFamily="18" charset="0"/>
              </a:rPr>
              <a:t>In addition to onsite security, overnight external security patrol is in place for 7 days week.</a:t>
            </a:r>
          </a:p>
          <a:p>
            <a:pPr>
              <a:lnSpc>
                <a:spcPct val="150000"/>
              </a:lnSpc>
            </a:pPr>
            <a:r>
              <a:rPr lang="en-AU" sz="1650" dirty="0">
                <a:latin typeface="Arial" panose="020B0604020202020204" pitchFamily="34" charset="0"/>
                <a:cs typeface="Times New Roman" panose="02020603050405020304" pitchFamily="18" charset="0"/>
              </a:rPr>
              <a:t>Other Security arrangements</a:t>
            </a:r>
          </a:p>
          <a:p>
            <a:pPr lvl="1">
              <a:lnSpc>
                <a:spcPct val="150000"/>
              </a:lnSpc>
            </a:pPr>
            <a:r>
              <a:rPr lang="en-AU" sz="1650" dirty="0">
                <a:latin typeface="Arial" panose="020B0604020202020204" pitchFamily="34" charset="0"/>
                <a:cs typeface="Times New Roman" panose="02020603050405020304" pitchFamily="18" charset="0"/>
              </a:rPr>
              <a:t>Security infrastructure – CCTV, access control, fixed and wireless duress,</a:t>
            </a:r>
          </a:p>
          <a:p>
            <a:pPr lvl="1">
              <a:lnSpc>
                <a:spcPct val="150000"/>
              </a:lnSpc>
            </a:pPr>
            <a:r>
              <a:rPr lang="en-AU" sz="1650" dirty="0">
                <a:latin typeface="Arial" panose="020B0604020202020204" pitchFamily="34" charset="0"/>
                <a:cs typeface="Times New Roman" panose="02020603050405020304" pitchFamily="18" charset="0"/>
              </a:rPr>
              <a:t>Incident Response Team to respond to emergency codes (for 2022 only 4 code black response including 1 when onsite security staff in place) </a:t>
            </a:r>
            <a:endParaRPr lang="en-AU" sz="1650" dirty="0"/>
          </a:p>
        </p:txBody>
      </p:sp>
    </p:spTree>
    <p:extLst>
      <p:ext uri="{BB962C8B-B14F-4D97-AF65-F5344CB8AC3E}">
        <p14:creationId xmlns:p14="http://schemas.microsoft.com/office/powerpoint/2010/main" val="2166918977"/>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23" y="255152"/>
            <a:ext cx="7998202" cy="626853"/>
          </a:xfrm>
        </p:spPr>
        <p:txBody>
          <a:bodyPr/>
          <a:lstStyle/>
          <a:p>
            <a:r>
              <a:rPr lang="en-AU" dirty="0">
                <a:solidFill>
                  <a:schemeClr val="tx1"/>
                </a:solidFill>
              </a:rPr>
              <a:t>3. Outcome of the Review of the BCHC Onsite Security Trial</a:t>
            </a:r>
            <a:endParaRPr lang="en-AU" dirty="0">
              <a:solidFill>
                <a:srgbClr val="FF0000"/>
              </a:solidFill>
            </a:endParaRPr>
          </a:p>
        </p:txBody>
      </p:sp>
      <p:cxnSp>
        <p:nvCxnSpPr>
          <p:cNvPr id="4" name="Straight Connector 3"/>
          <p:cNvCxnSpPr>
            <a:cxnSpLocks noChangeShapeType="1"/>
          </p:cNvCxnSpPr>
          <p:nvPr/>
        </p:nvCxnSpPr>
        <p:spPr bwMode="auto">
          <a:xfrm>
            <a:off x="1960" y="992429"/>
            <a:ext cx="9140082" cy="0"/>
          </a:xfrm>
          <a:prstGeom prst="line">
            <a:avLst/>
          </a:prstGeom>
          <a:noFill/>
          <a:ln w="9525" algn="ctr">
            <a:solidFill>
              <a:srgbClr val="002664"/>
            </a:solidFill>
            <a:round/>
            <a:headEnd type="none" w="sm" len="sm"/>
            <a:tailEnd type="none" w="sm" len="sm"/>
          </a:ln>
          <a:extLst>
            <a:ext uri="{909E8E84-426E-40DD-AFC4-6F175D3DCCD1}">
              <a14:hiddenFill xmlns:a14="http://schemas.microsoft.com/office/drawing/2010/main">
                <a:noFill/>
              </a14:hiddenFill>
            </a:ext>
          </a:extLst>
        </p:spPr>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582" y="5917673"/>
            <a:ext cx="1897463" cy="524433"/>
          </a:xfrm>
          <a:prstGeom prst="rect">
            <a:avLst/>
          </a:prstGeom>
        </p:spPr>
      </p:pic>
      <p:sp>
        <p:nvSpPr>
          <p:cNvPr id="8" name="Content Placeholder 2">
            <a:extLst>
              <a:ext uri="{FF2B5EF4-FFF2-40B4-BE49-F238E27FC236}">
                <a16:creationId xmlns:a16="http://schemas.microsoft.com/office/drawing/2014/main" id="{B8926958-5379-03FE-4455-132137F839CF}"/>
              </a:ext>
            </a:extLst>
          </p:cNvPr>
          <p:cNvSpPr txBox="1">
            <a:spLocks noGrp="1"/>
          </p:cNvSpPr>
          <p:nvPr>
            <p:ph idx="1"/>
          </p:nvPr>
        </p:nvSpPr>
        <p:spPr>
          <a:xfrm>
            <a:off x="331788" y="1084263"/>
            <a:ext cx="8478837" cy="4741862"/>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600" kern="1200" dirty="0" smtClean="0">
                <a:solidFill>
                  <a:schemeClr val="tx1"/>
                </a:solidFill>
                <a:latin typeface="+mn-lt"/>
                <a:ea typeface="+mn-ea"/>
                <a:cs typeface="+mn-cs"/>
              </a:defRPr>
            </a:lvl1pPr>
            <a:lvl2pPr marL="554038" indent="-28575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600" kern="1200" dirty="0" smtClean="0">
                <a:solidFill>
                  <a:schemeClr val="tx1"/>
                </a:solidFill>
                <a:latin typeface="+mn-lt"/>
                <a:ea typeface="+mn-ea"/>
                <a:cs typeface="+mn-cs"/>
              </a:defRPr>
            </a:lvl2pPr>
            <a:lvl3pPr marL="823912" indent="-285750" algn="l" defTabSz="914400" rtl="0" eaLnBrk="1" latinLnBrk="0" hangingPunct="1">
              <a:lnSpc>
                <a:spcPct val="100000"/>
              </a:lnSpc>
              <a:spcBef>
                <a:spcPts val="600"/>
              </a:spcBef>
              <a:buSzPct val="75000"/>
              <a:buFont typeface="Arial" panose="020B0604020202020204" pitchFamily="34" charset="0"/>
              <a:buChar char="►"/>
              <a:defRPr lang="en-US" sz="16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100" kern="120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The highest security activity was high visibility patrols. </a:t>
            </a:r>
          </a:p>
          <a:p>
            <a:pPr>
              <a:lnSpc>
                <a:spcPct val="150000"/>
              </a:lnSpc>
            </a:pPr>
            <a:r>
              <a:rPr lang="en-AU" sz="1800" dirty="0"/>
              <a:t>Top 5 activities performed by onsite security staff</a:t>
            </a:r>
          </a:p>
          <a:p>
            <a:pPr lvl="1">
              <a:lnSpc>
                <a:spcPct val="150000"/>
              </a:lnSpc>
            </a:pPr>
            <a:r>
              <a:rPr lang="en-AU" sz="1800" dirty="0"/>
              <a:t>Moving shopping trolley</a:t>
            </a:r>
          </a:p>
          <a:p>
            <a:pPr lvl="1">
              <a:lnSpc>
                <a:spcPct val="150000"/>
              </a:lnSpc>
            </a:pPr>
            <a:r>
              <a:rPr lang="en-AU" sz="1800" dirty="0"/>
              <a:t>Assistance with facility/ contractor matters</a:t>
            </a:r>
          </a:p>
          <a:p>
            <a:pPr lvl="1">
              <a:lnSpc>
                <a:spcPct val="150000"/>
              </a:lnSpc>
            </a:pPr>
            <a:r>
              <a:rPr lang="en-AU" sz="1800" dirty="0"/>
              <a:t>Talking to youths on site</a:t>
            </a:r>
          </a:p>
          <a:p>
            <a:pPr lvl="1">
              <a:lnSpc>
                <a:spcPct val="150000"/>
              </a:lnSpc>
            </a:pPr>
            <a:r>
              <a:rPr lang="en-AU" sz="1800" dirty="0"/>
              <a:t>Issuing parking warning</a:t>
            </a:r>
          </a:p>
          <a:p>
            <a:pPr lvl="1">
              <a:lnSpc>
                <a:spcPct val="150000"/>
              </a:lnSpc>
            </a:pPr>
            <a:r>
              <a:rPr lang="en-AU" sz="1800" dirty="0"/>
              <a:t>Staff escorts</a:t>
            </a:r>
          </a:p>
          <a:p>
            <a:pPr>
              <a:lnSpc>
                <a:spcPct val="150000"/>
              </a:lnSpc>
            </a:pPr>
            <a:r>
              <a:rPr lang="en-AU" sz="1800" dirty="0"/>
              <a:t>Total of 11 staff escorts were done during the trial</a:t>
            </a:r>
          </a:p>
        </p:txBody>
      </p:sp>
    </p:spTree>
    <p:extLst>
      <p:ext uri="{BB962C8B-B14F-4D97-AF65-F5344CB8AC3E}">
        <p14:creationId xmlns:p14="http://schemas.microsoft.com/office/powerpoint/2010/main" val="187755748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23" y="255152"/>
            <a:ext cx="7998202" cy="626853"/>
          </a:xfrm>
        </p:spPr>
        <p:txBody>
          <a:bodyPr/>
          <a:lstStyle/>
          <a:p>
            <a:r>
              <a:rPr lang="en-AU" dirty="0">
                <a:solidFill>
                  <a:schemeClr val="tx1"/>
                </a:solidFill>
              </a:rPr>
              <a:t>3. Outcome of the Review of the BCHC Onsite Security Trial</a:t>
            </a:r>
            <a:endParaRPr lang="en-AU" dirty="0">
              <a:solidFill>
                <a:srgbClr val="FF0000"/>
              </a:solidFill>
            </a:endParaRPr>
          </a:p>
        </p:txBody>
      </p:sp>
      <p:cxnSp>
        <p:nvCxnSpPr>
          <p:cNvPr id="4" name="Straight Connector 3"/>
          <p:cNvCxnSpPr>
            <a:cxnSpLocks noChangeShapeType="1"/>
          </p:cNvCxnSpPr>
          <p:nvPr/>
        </p:nvCxnSpPr>
        <p:spPr bwMode="auto">
          <a:xfrm>
            <a:off x="1960" y="992429"/>
            <a:ext cx="9140082" cy="0"/>
          </a:xfrm>
          <a:prstGeom prst="line">
            <a:avLst/>
          </a:prstGeom>
          <a:noFill/>
          <a:ln w="9525" algn="ctr">
            <a:solidFill>
              <a:srgbClr val="002664"/>
            </a:solidFill>
            <a:round/>
            <a:headEnd type="none" w="sm" len="sm"/>
            <a:tailEnd type="none" w="sm" len="sm"/>
          </a:ln>
          <a:extLst>
            <a:ext uri="{909E8E84-426E-40DD-AFC4-6F175D3DCCD1}">
              <a14:hiddenFill xmlns:a14="http://schemas.microsoft.com/office/drawing/2010/main">
                <a:noFill/>
              </a14:hiddenFill>
            </a:ext>
          </a:extLst>
        </p:spPr>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582" y="5917673"/>
            <a:ext cx="1897463" cy="524433"/>
          </a:xfrm>
          <a:prstGeom prst="rect">
            <a:avLst/>
          </a:prstGeom>
        </p:spPr>
      </p:pic>
      <p:sp>
        <p:nvSpPr>
          <p:cNvPr id="8" name="Content Placeholder 2">
            <a:extLst>
              <a:ext uri="{FF2B5EF4-FFF2-40B4-BE49-F238E27FC236}">
                <a16:creationId xmlns:a16="http://schemas.microsoft.com/office/drawing/2014/main" id="{B8926958-5379-03FE-4455-132137F839CF}"/>
              </a:ext>
            </a:extLst>
          </p:cNvPr>
          <p:cNvSpPr txBox="1">
            <a:spLocks noGrp="1"/>
          </p:cNvSpPr>
          <p:nvPr>
            <p:ph idx="1"/>
          </p:nvPr>
        </p:nvSpPr>
        <p:spPr>
          <a:xfrm>
            <a:off x="331788" y="992429"/>
            <a:ext cx="8478837" cy="186442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600" kern="1200" dirty="0" smtClean="0">
                <a:solidFill>
                  <a:schemeClr val="tx1"/>
                </a:solidFill>
                <a:latin typeface="+mn-lt"/>
                <a:ea typeface="+mn-ea"/>
                <a:cs typeface="+mn-cs"/>
              </a:defRPr>
            </a:lvl1pPr>
            <a:lvl2pPr marL="554038" indent="-28575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600" kern="1200" dirty="0" smtClean="0">
                <a:solidFill>
                  <a:schemeClr val="tx1"/>
                </a:solidFill>
                <a:latin typeface="+mn-lt"/>
                <a:ea typeface="+mn-ea"/>
                <a:cs typeface="+mn-cs"/>
              </a:defRPr>
            </a:lvl2pPr>
            <a:lvl3pPr marL="823912" indent="-285750" algn="l" defTabSz="914400" rtl="0" eaLnBrk="1" latinLnBrk="0" hangingPunct="1">
              <a:lnSpc>
                <a:spcPct val="100000"/>
              </a:lnSpc>
              <a:spcBef>
                <a:spcPts val="600"/>
              </a:spcBef>
              <a:buSzPct val="75000"/>
              <a:buFont typeface="Arial" panose="020B0604020202020204" pitchFamily="34" charset="0"/>
              <a:buChar char="►"/>
              <a:defRPr lang="en-US" sz="16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100" kern="120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1800" dirty="0"/>
              <a:t>Security staff activities were mostly during 0900 to 1600</a:t>
            </a:r>
          </a:p>
          <a:p>
            <a:pPr>
              <a:lnSpc>
                <a:spcPct val="150000"/>
              </a:lnSpc>
            </a:pPr>
            <a:r>
              <a:rPr lang="en-AU" sz="1800" dirty="0"/>
              <a:t>Security staff activities were mostly on Tuesday, Wednesday and Thursday. Least activities were on Saturday and Sunday.</a:t>
            </a:r>
          </a:p>
          <a:p>
            <a:pPr>
              <a:lnSpc>
                <a:spcPct val="150000"/>
              </a:lnSpc>
            </a:pPr>
            <a:r>
              <a:rPr lang="en-AU" sz="1800" dirty="0"/>
              <a:t>Activities relating to anti-social behaviours were average less than 1 in a day. Antisocial activities are predominately in the  community car park and staff have direct secured access from the community health building.</a:t>
            </a:r>
          </a:p>
          <a:p>
            <a:pPr>
              <a:lnSpc>
                <a:spcPct val="150000"/>
              </a:lnSpc>
            </a:pPr>
            <a:endParaRPr lang="en-AU" sz="1800" dirty="0"/>
          </a:p>
        </p:txBody>
      </p:sp>
      <p:graphicFrame>
        <p:nvGraphicFramePr>
          <p:cNvPr id="3" name="Chart 2">
            <a:extLst>
              <a:ext uri="{FF2B5EF4-FFF2-40B4-BE49-F238E27FC236}">
                <a16:creationId xmlns:a16="http://schemas.microsoft.com/office/drawing/2014/main" id="{7CC7157C-37D1-83AF-7FF7-E5879619939A}"/>
              </a:ext>
            </a:extLst>
          </p:cNvPr>
          <p:cNvGraphicFramePr/>
          <p:nvPr>
            <p:extLst>
              <p:ext uri="{D42A27DB-BD31-4B8C-83A1-F6EECF244321}">
                <p14:modId xmlns:p14="http://schemas.microsoft.com/office/powerpoint/2010/main" val="2121594662"/>
              </p:ext>
            </p:extLst>
          </p:nvPr>
        </p:nvGraphicFramePr>
        <p:xfrm>
          <a:off x="535955" y="3246634"/>
          <a:ext cx="8274670" cy="30411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86014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23" y="255152"/>
            <a:ext cx="7998202" cy="626853"/>
          </a:xfrm>
        </p:spPr>
        <p:txBody>
          <a:bodyPr/>
          <a:lstStyle/>
          <a:p>
            <a:r>
              <a:rPr lang="en-AU" dirty="0">
                <a:solidFill>
                  <a:schemeClr val="tx1"/>
                </a:solidFill>
              </a:rPr>
              <a:t>3. BCHC Work Health &amp; Safety Risk Assessment</a:t>
            </a:r>
            <a:endParaRPr lang="en-AU" dirty="0">
              <a:solidFill>
                <a:srgbClr val="FF0000"/>
              </a:solidFill>
            </a:endParaRPr>
          </a:p>
        </p:txBody>
      </p:sp>
      <p:cxnSp>
        <p:nvCxnSpPr>
          <p:cNvPr id="4" name="Straight Connector 3"/>
          <p:cNvCxnSpPr>
            <a:cxnSpLocks noChangeShapeType="1"/>
          </p:cNvCxnSpPr>
          <p:nvPr/>
        </p:nvCxnSpPr>
        <p:spPr bwMode="auto">
          <a:xfrm>
            <a:off x="1960" y="992429"/>
            <a:ext cx="9140082" cy="0"/>
          </a:xfrm>
          <a:prstGeom prst="line">
            <a:avLst/>
          </a:prstGeom>
          <a:noFill/>
          <a:ln w="9525" algn="ctr">
            <a:solidFill>
              <a:srgbClr val="002664"/>
            </a:solidFill>
            <a:round/>
            <a:headEnd type="none" w="sm" len="sm"/>
            <a:tailEnd type="none" w="sm" len="sm"/>
          </a:ln>
          <a:extLst>
            <a:ext uri="{909E8E84-426E-40DD-AFC4-6F175D3DCCD1}">
              <a14:hiddenFill xmlns:a14="http://schemas.microsoft.com/office/drawing/2010/main">
                <a:noFill/>
              </a14:hiddenFill>
            </a:ext>
          </a:extLst>
        </p:spPr>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582" y="5917673"/>
            <a:ext cx="1897463" cy="524433"/>
          </a:xfrm>
          <a:prstGeom prst="rect">
            <a:avLst/>
          </a:prstGeom>
        </p:spPr>
      </p:pic>
      <p:sp>
        <p:nvSpPr>
          <p:cNvPr id="8" name="Content Placeholder 2">
            <a:extLst>
              <a:ext uri="{FF2B5EF4-FFF2-40B4-BE49-F238E27FC236}">
                <a16:creationId xmlns:a16="http://schemas.microsoft.com/office/drawing/2014/main" id="{B8926958-5379-03FE-4455-132137F839CF}"/>
              </a:ext>
            </a:extLst>
          </p:cNvPr>
          <p:cNvSpPr txBox="1">
            <a:spLocks noGrp="1"/>
          </p:cNvSpPr>
          <p:nvPr>
            <p:ph idx="1"/>
          </p:nvPr>
        </p:nvSpPr>
        <p:spPr>
          <a:xfrm>
            <a:off x="331788" y="1084263"/>
            <a:ext cx="8478837" cy="4741862"/>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600" kern="1200" dirty="0" smtClean="0">
                <a:solidFill>
                  <a:schemeClr val="tx1"/>
                </a:solidFill>
                <a:latin typeface="+mn-lt"/>
                <a:ea typeface="+mn-ea"/>
                <a:cs typeface="+mn-cs"/>
              </a:defRPr>
            </a:lvl1pPr>
            <a:lvl2pPr marL="554038" indent="-28575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600" kern="1200" dirty="0" smtClean="0">
                <a:solidFill>
                  <a:schemeClr val="tx1"/>
                </a:solidFill>
                <a:latin typeface="+mn-lt"/>
                <a:ea typeface="+mn-ea"/>
                <a:cs typeface="+mn-cs"/>
              </a:defRPr>
            </a:lvl2pPr>
            <a:lvl3pPr marL="823912" indent="-285750" algn="l" defTabSz="914400" rtl="0" eaLnBrk="1" latinLnBrk="0" hangingPunct="1">
              <a:lnSpc>
                <a:spcPct val="100000"/>
              </a:lnSpc>
              <a:spcBef>
                <a:spcPts val="600"/>
              </a:spcBef>
              <a:buSzPct val="75000"/>
              <a:buFont typeface="Arial" panose="020B0604020202020204" pitchFamily="34" charset="0"/>
              <a:buChar char="►"/>
              <a:defRPr lang="en-US" sz="16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100" kern="120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1800" dirty="0">
                <a:effectLst/>
                <a:latin typeface="Arial" panose="020B0604020202020204" pitchFamily="34" charset="0"/>
                <a:ea typeface="Times New Roman" panose="02020603050405020304" pitchFamily="18" charset="0"/>
                <a:cs typeface="Times New Roman" panose="02020603050405020304" pitchFamily="18" charset="0"/>
              </a:rPr>
              <a:t>Risk management plan has been developed to capture issues affecting safety, security, staff well-being and emergency management in consultation with managers, SMEs and staff.</a:t>
            </a:r>
          </a:p>
          <a:p>
            <a:pPr>
              <a:lnSpc>
                <a:spcPct val="150000"/>
              </a:lnSpc>
            </a:pPr>
            <a:r>
              <a:rPr lang="en-AU" sz="1800" dirty="0">
                <a:latin typeface="Arial" panose="020B0604020202020204" pitchFamily="34" charset="0"/>
                <a:cs typeface="Times New Roman" panose="02020603050405020304" pitchFamily="18" charset="0"/>
              </a:rPr>
              <a:t>Actions identified and completed</a:t>
            </a:r>
          </a:p>
          <a:p>
            <a:pPr lvl="1">
              <a:lnSpc>
                <a:spcPct val="150000"/>
              </a:lnSpc>
            </a:pPr>
            <a:r>
              <a:rPr lang="en-AU" sz="1800" dirty="0">
                <a:latin typeface="Arial" panose="020B0604020202020204" pitchFamily="34" charset="0"/>
                <a:cs typeface="Times New Roman" panose="02020603050405020304" pitchFamily="18" charset="0"/>
              </a:rPr>
              <a:t>Review into access control systems completed and quotes generated to upgrade</a:t>
            </a:r>
          </a:p>
          <a:p>
            <a:pPr lvl="1">
              <a:lnSpc>
                <a:spcPct val="150000"/>
              </a:lnSpc>
            </a:pPr>
            <a:r>
              <a:rPr lang="en-AU" sz="1800" dirty="0">
                <a:latin typeface="Arial" panose="020B0604020202020204" pitchFamily="34" charset="0"/>
                <a:cs typeface="Times New Roman" panose="02020603050405020304" pitchFamily="18" charset="0"/>
              </a:rPr>
              <a:t>Review in CCTV system completed and CCTV systems upgraded with capability for Mona Vale Hospital security team to monitor</a:t>
            </a:r>
          </a:p>
          <a:p>
            <a:pPr lvl="1">
              <a:lnSpc>
                <a:spcPct val="150000"/>
              </a:lnSpc>
            </a:pPr>
            <a:r>
              <a:rPr lang="en-AU" sz="1800" dirty="0">
                <a:latin typeface="Arial" panose="020B0604020202020204" pitchFamily="34" charset="0"/>
                <a:cs typeface="Times New Roman" panose="02020603050405020304" pitchFamily="18" charset="0"/>
              </a:rPr>
              <a:t>Review into intruder alarms completed and quotes being received</a:t>
            </a:r>
          </a:p>
          <a:p>
            <a:pPr lvl="1">
              <a:lnSpc>
                <a:spcPct val="150000"/>
              </a:lnSpc>
            </a:pPr>
            <a:r>
              <a:rPr lang="en-AU" sz="1800" dirty="0">
                <a:latin typeface="Arial" panose="020B0604020202020204" pitchFamily="34" charset="0"/>
                <a:cs typeface="Times New Roman" panose="02020603050405020304" pitchFamily="18" charset="0"/>
              </a:rPr>
              <a:t>SIAT recommendations completed</a:t>
            </a:r>
          </a:p>
          <a:p>
            <a:pPr lvl="1">
              <a:lnSpc>
                <a:spcPct val="150000"/>
              </a:lnSpc>
            </a:pPr>
            <a:r>
              <a:rPr lang="en-AU" sz="1800" dirty="0">
                <a:latin typeface="Arial" panose="020B0604020202020204" pitchFamily="34" charset="0"/>
                <a:cs typeface="Times New Roman" panose="02020603050405020304" pitchFamily="18" charset="0"/>
              </a:rPr>
              <a:t>Health environment review from Health Promotion Unit completed with recommendations to activate the BCHC precinct to minimise antisocial activities completed.</a:t>
            </a:r>
          </a:p>
          <a:p>
            <a:pPr>
              <a:lnSpc>
                <a:spcPct val="150000"/>
              </a:lnSpc>
            </a:pPr>
            <a:endParaRPr lang="en-AU" sz="1800" dirty="0"/>
          </a:p>
        </p:txBody>
      </p:sp>
    </p:spTree>
    <p:extLst>
      <p:ext uri="{BB962C8B-B14F-4D97-AF65-F5344CB8AC3E}">
        <p14:creationId xmlns:p14="http://schemas.microsoft.com/office/powerpoint/2010/main" val="2517599470"/>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23" y="255152"/>
            <a:ext cx="7998202" cy="626853"/>
          </a:xfrm>
        </p:spPr>
        <p:txBody>
          <a:bodyPr/>
          <a:lstStyle/>
          <a:p>
            <a:r>
              <a:rPr lang="en-AU" dirty="0">
                <a:solidFill>
                  <a:schemeClr val="tx1"/>
                </a:solidFill>
              </a:rPr>
              <a:t>3. BCHC Work Health &amp; Safety Risk Assessment</a:t>
            </a:r>
            <a:endParaRPr lang="en-AU" dirty="0">
              <a:solidFill>
                <a:srgbClr val="FF0000"/>
              </a:solidFill>
            </a:endParaRPr>
          </a:p>
        </p:txBody>
      </p:sp>
      <p:cxnSp>
        <p:nvCxnSpPr>
          <p:cNvPr id="4" name="Straight Connector 3"/>
          <p:cNvCxnSpPr>
            <a:cxnSpLocks noChangeShapeType="1"/>
          </p:cNvCxnSpPr>
          <p:nvPr/>
        </p:nvCxnSpPr>
        <p:spPr bwMode="auto">
          <a:xfrm>
            <a:off x="1960" y="992429"/>
            <a:ext cx="9140082" cy="0"/>
          </a:xfrm>
          <a:prstGeom prst="line">
            <a:avLst/>
          </a:prstGeom>
          <a:noFill/>
          <a:ln w="9525" algn="ctr">
            <a:solidFill>
              <a:srgbClr val="002664"/>
            </a:solidFill>
            <a:round/>
            <a:headEnd type="none" w="sm" len="sm"/>
            <a:tailEnd type="none" w="sm" len="sm"/>
          </a:ln>
          <a:extLst>
            <a:ext uri="{909E8E84-426E-40DD-AFC4-6F175D3DCCD1}">
              <a14:hiddenFill xmlns:a14="http://schemas.microsoft.com/office/drawing/2010/main">
                <a:noFill/>
              </a14:hiddenFill>
            </a:ext>
          </a:extLst>
        </p:spPr>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582" y="5917673"/>
            <a:ext cx="1897463" cy="524433"/>
          </a:xfrm>
          <a:prstGeom prst="rect">
            <a:avLst/>
          </a:prstGeom>
        </p:spPr>
      </p:pic>
      <p:sp>
        <p:nvSpPr>
          <p:cNvPr id="8" name="Content Placeholder 2">
            <a:extLst>
              <a:ext uri="{FF2B5EF4-FFF2-40B4-BE49-F238E27FC236}">
                <a16:creationId xmlns:a16="http://schemas.microsoft.com/office/drawing/2014/main" id="{B8926958-5379-03FE-4455-132137F839CF}"/>
              </a:ext>
            </a:extLst>
          </p:cNvPr>
          <p:cNvSpPr txBox="1">
            <a:spLocks noGrp="1"/>
          </p:cNvSpPr>
          <p:nvPr>
            <p:ph idx="1"/>
          </p:nvPr>
        </p:nvSpPr>
        <p:spPr>
          <a:xfrm>
            <a:off x="331788" y="1084263"/>
            <a:ext cx="8478837" cy="4741862"/>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600" kern="1200" dirty="0" smtClean="0">
                <a:solidFill>
                  <a:schemeClr val="tx1"/>
                </a:solidFill>
                <a:latin typeface="+mn-lt"/>
                <a:ea typeface="+mn-ea"/>
                <a:cs typeface="+mn-cs"/>
              </a:defRPr>
            </a:lvl1pPr>
            <a:lvl2pPr marL="554038" indent="-28575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600" kern="1200" dirty="0" smtClean="0">
                <a:solidFill>
                  <a:schemeClr val="tx1"/>
                </a:solidFill>
                <a:latin typeface="+mn-lt"/>
                <a:ea typeface="+mn-ea"/>
                <a:cs typeface="+mn-cs"/>
              </a:defRPr>
            </a:lvl2pPr>
            <a:lvl3pPr marL="823912" indent="-285750" algn="l" defTabSz="914400" rtl="0" eaLnBrk="1" latinLnBrk="0" hangingPunct="1">
              <a:lnSpc>
                <a:spcPct val="100000"/>
              </a:lnSpc>
              <a:spcBef>
                <a:spcPts val="600"/>
              </a:spcBef>
              <a:buSzPct val="75000"/>
              <a:buFont typeface="Arial" panose="020B0604020202020204" pitchFamily="34" charset="0"/>
              <a:buChar char="►"/>
              <a:defRPr lang="en-US" sz="16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100" kern="120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pPr>
            <a:r>
              <a:rPr lang="en-AU" sz="1800" dirty="0">
                <a:latin typeface="Arial" panose="020B0604020202020204" pitchFamily="34" charset="0"/>
                <a:cs typeface="Times New Roman" panose="02020603050405020304" pitchFamily="18" charset="0"/>
              </a:rPr>
              <a:t>Fire equipment secured to prevent vandalism, </a:t>
            </a:r>
          </a:p>
          <a:p>
            <a:pPr lvl="1">
              <a:lnSpc>
                <a:spcPct val="150000"/>
              </a:lnSpc>
            </a:pPr>
            <a:r>
              <a:rPr lang="en-AU" sz="1800" dirty="0">
                <a:latin typeface="Arial" panose="020B0604020202020204" pitchFamily="34" charset="0"/>
                <a:cs typeface="Times New Roman" panose="02020603050405020304" pitchFamily="18" charset="0"/>
              </a:rPr>
              <a:t>Fire stairs secured with key locks and quotes approved to secure with access control system for staff</a:t>
            </a:r>
          </a:p>
          <a:p>
            <a:pPr lvl="1">
              <a:lnSpc>
                <a:spcPct val="150000"/>
              </a:lnSpc>
            </a:pPr>
            <a:r>
              <a:rPr lang="en-AU" sz="1800" dirty="0">
                <a:latin typeface="Arial" panose="020B0604020202020204" pitchFamily="34" charset="0"/>
                <a:cs typeface="Times New Roman" panose="02020603050405020304" pitchFamily="18" charset="0"/>
              </a:rPr>
              <a:t>Staff training on violence prevention and management</a:t>
            </a:r>
          </a:p>
          <a:p>
            <a:pPr lvl="1">
              <a:lnSpc>
                <a:spcPct val="150000"/>
              </a:lnSpc>
            </a:pPr>
            <a:r>
              <a:rPr lang="en-AU" sz="1800" dirty="0">
                <a:latin typeface="Arial" panose="020B0604020202020204" pitchFamily="34" charset="0"/>
                <a:cs typeface="Times New Roman" panose="02020603050405020304" pitchFamily="18" charset="0"/>
              </a:rPr>
              <a:t>Signage, line marks and speed control mechanisms reviewed and maintained</a:t>
            </a:r>
          </a:p>
          <a:p>
            <a:pPr>
              <a:lnSpc>
                <a:spcPct val="150000"/>
              </a:lnSpc>
            </a:pPr>
            <a:r>
              <a:rPr lang="en-AU" sz="1800" dirty="0">
                <a:latin typeface="Arial" panose="020B0604020202020204" pitchFamily="34" charset="0"/>
                <a:cs typeface="Times New Roman" panose="02020603050405020304" pitchFamily="18" charset="0"/>
              </a:rPr>
              <a:t>Actions identified and yet to be completed</a:t>
            </a:r>
          </a:p>
          <a:p>
            <a:pPr lvl="1">
              <a:lnSpc>
                <a:spcPct val="150000"/>
              </a:lnSpc>
            </a:pPr>
            <a:r>
              <a:rPr lang="en-AU" sz="1800" dirty="0">
                <a:latin typeface="Arial" panose="020B0604020202020204" pitchFamily="34" charset="0"/>
                <a:cs typeface="Times New Roman" panose="02020603050405020304" pitchFamily="18" charset="0"/>
              </a:rPr>
              <a:t>Hold regular meetings with various stakeholders to manage anti-social activities including </a:t>
            </a:r>
            <a:r>
              <a:rPr lang="en-AU" sz="1800" dirty="0" err="1">
                <a:latin typeface="Arial" panose="020B0604020202020204" pitchFamily="34" charset="0"/>
                <a:cs typeface="Times New Roman" panose="02020603050405020304" pitchFamily="18" charset="0"/>
              </a:rPr>
              <a:t>waringah</a:t>
            </a:r>
            <a:r>
              <a:rPr lang="en-AU" sz="1800" dirty="0">
                <a:latin typeface="Arial" panose="020B0604020202020204" pitchFamily="34" charset="0"/>
                <a:cs typeface="Times New Roman" panose="02020603050405020304" pitchFamily="18" charset="0"/>
              </a:rPr>
              <a:t> mall, police, Northern beaches council, and </a:t>
            </a:r>
            <a:r>
              <a:rPr lang="en-AU" sz="1800" dirty="0" err="1">
                <a:latin typeface="Arial" panose="020B0604020202020204" pitchFamily="34" charset="0"/>
                <a:cs typeface="Times New Roman" panose="02020603050405020304" pitchFamily="18" charset="0"/>
              </a:rPr>
              <a:t>TfNSW</a:t>
            </a:r>
            <a:endParaRPr lang="en-AU" sz="1800" dirty="0">
              <a:latin typeface="Arial" panose="020B0604020202020204" pitchFamily="34" charset="0"/>
              <a:cs typeface="Times New Roman" panose="02020603050405020304" pitchFamily="18" charset="0"/>
            </a:endParaRPr>
          </a:p>
          <a:p>
            <a:pPr lvl="1">
              <a:lnSpc>
                <a:spcPct val="150000"/>
              </a:lnSpc>
            </a:pPr>
            <a:r>
              <a:rPr lang="en-AU" sz="1800" dirty="0">
                <a:latin typeface="Arial" panose="020B0604020202020204" pitchFamily="34" charset="0"/>
                <a:cs typeface="Times New Roman" panose="02020603050405020304" pitchFamily="18" charset="0"/>
              </a:rPr>
              <a:t>Review Internal Response System for emergency codes processes</a:t>
            </a:r>
          </a:p>
          <a:p>
            <a:pPr lvl="1">
              <a:lnSpc>
                <a:spcPct val="150000"/>
              </a:lnSpc>
            </a:pPr>
            <a:r>
              <a:rPr lang="en-AU" sz="1800" dirty="0">
                <a:latin typeface="Arial" panose="020B0604020202020204" pitchFamily="34" charset="0"/>
                <a:cs typeface="Times New Roman" panose="02020603050405020304" pitchFamily="18" charset="0"/>
              </a:rPr>
              <a:t>Introduction of duress systems for staff who are away from the site and in the carpark</a:t>
            </a:r>
          </a:p>
          <a:p>
            <a:pPr lvl="1">
              <a:lnSpc>
                <a:spcPct val="150000"/>
              </a:lnSpc>
            </a:pPr>
            <a:endParaRPr lang="en-AU" sz="1800" dirty="0">
              <a:latin typeface="Arial" panose="020B0604020202020204" pitchFamily="34" charset="0"/>
              <a:cs typeface="Times New Roman" panose="02020603050405020304" pitchFamily="18" charset="0"/>
            </a:endParaRPr>
          </a:p>
          <a:p>
            <a:pPr>
              <a:lnSpc>
                <a:spcPct val="150000"/>
              </a:lnSpc>
            </a:pPr>
            <a:endParaRPr lang="en-AU" sz="1800" dirty="0"/>
          </a:p>
        </p:txBody>
      </p:sp>
    </p:spTree>
    <p:extLst>
      <p:ext uri="{BB962C8B-B14F-4D97-AF65-F5344CB8AC3E}">
        <p14:creationId xmlns:p14="http://schemas.microsoft.com/office/powerpoint/2010/main" val="7710890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23" y="255152"/>
            <a:ext cx="7998202" cy="626853"/>
          </a:xfrm>
        </p:spPr>
        <p:txBody>
          <a:bodyPr/>
          <a:lstStyle/>
          <a:p>
            <a:r>
              <a:rPr lang="en-AU" dirty="0">
                <a:solidFill>
                  <a:schemeClr val="tx1"/>
                </a:solidFill>
              </a:rPr>
              <a:t>4. Consultation Arrangements with BCHC staff on Security Arrangements</a:t>
            </a:r>
            <a:endParaRPr lang="en-AU" dirty="0">
              <a:solidFill>
                <a:srgbClr val="FF0000"/>
              </a:solidFill>
            </a:endParaRPr>
          </a:p>
        </p:txBody>
      </p:sp>
      <p:cxnSp>
        <p:nvCxnSpPr>
          <p:cNvPr id="4" name="Straight Connector 3"/>
          <p:cNvCxnSpPr>
            <a:cxnSpLocks noChangeShapeType="1"/>
          </p:cNvCxnSpPr>
          <p:nvPr/>
        </p:nvCxnSpPr>
        <p:spPr bwMode="auto">
          <a:xfrm>
            <a:off x="1960" y="992429"/>
            <a:ext cx="9140082" cy="0"/>
          </a:xfrm>
          <a:prstGeom prst="line">
            <a:avLst/>
          </a:prstGeom>
          <a:noFill/>
          <a:ln w="9525" algn="ctr">
            <a:solidFill>
              <a:srgbClr val="002664"/>
            </a:solidFill>
            <a:round/>
            <a:headEnd type="none" w="sm" len="sm"/>
            <a:tailEnd type="none" w="sm" len="sm"/>
          </a:ln>
          <a:extLst>
            <a:ext uri="{909E8E84-426E-40DD-AFC4-6F175D3DCCD1}">
              <a14:hiddenFill xmlns:a14="http://schemas.microsoft.com/office/drawing/2010/main">
                <a:noFill/>
              </a14:hiddenFill>
            </a:ext>
          </a:extLst>
        </p:spPr>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0582" y="5917673"/>
            <a:ext cx="1897463" cy="524433"/>
          </a:xfrm>
          <a:prstGeom prst="rect">
            <a:avLst/>
          </a:prstGeom>
        </p:spPr>
      </p:pic>
      <p:sp>
        <p:nvSpPr>
          <p:cNvPr id="8" name="Content Placeholder 2">
            <a:extLst>
              <a:ext uri="{FF2B5EF4-FFF2-40B4-BE49-F238E27FC236}">
                <a16:creationId xmlns:a16="http://schemas.microsoft.com/office/drawing/2014/main" id="{B8926958-5379-03FE-4455-132137F839CF}"/>
              </a:ext>
            </a:extLst>
          </p:cNvPr>
          <p:cNvSpPr txBox="1">
            <a:spLocks noGrp="1"/>
          </p:cNvSpPr>
          <p:nvPr>
            <p:ph idx="1"/>
          </p:nvPr>
        </p:nvSpPr>
        <p:spPr>
          <a:xfrm>
            <a:off x="331788" y="1084263"/>
            <a:ext cx="8478837" cy="4741862"/>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600"/>
              </a:spcBef>
              <a:buClr>
                <a:schemeClr val="accent1"/>
              </a:buClr>
              <a:buSzPct val="75000"/>
              <a:buFont typeface="Arial" panose="020B0604020202020204" pitchFamily="34" charset="0"/>
              <a:buChar char="►"/>
              <a:defRPr lang="en-US" sz="1600" kern="1200" dirty="0" smtClean="0">
                <a:solidFill>
                  <a:schemeClr val="tx1"/>
                </a:solidFill>
                <a:latin typeface="+mn-lt"/>
                <a:ea typeface="+mn-ea"/>
                <a:cs typeface="+mn-cs"/>
              </a:defRPr>
            </a:lvl1pPr>
            <a:lvl2pPr marL="554038" indent="-285750" algn="l" defTabSz="914400" rtl="0" eaLnBrk="1" latinLnBrk="0" hangingPunct="1">
              <a:lnSpc>
                <a:spcPct val="100000"/>
              </a:lnSpc>
              <a:spcBef>
                <a:spcPts val="600"/>
              </a:spcBef>
              <a:buClr>
                <a:schemeClr val="accent2"/>
              </a:buClr>
              <a:buSzPct val="75000"/>
              <a:buFont typeface="Arial" panose="020B0604020202020204" pitchFamily="34" charset="0"/>
              <a:buChar char="►"/>
              <a:defRPr lang="en-US" sz="1600" kern="1200" dirty="0" smtClean="0">
                <a:solidFill>
                  <a:schemeClr val="tx1"/>
                </a:solidFill>
                <a:latin typeface="+mn-lt"/>
                <a:ea typeface="+mn-ea"/>
                <a:cs typeface="+mn-cs"/>
              </a:defRPr>
            </a:lvl2pPr>
            <a:lvl3pPr marL="823912" indent="-285750" algn="l" defTabSz="914400" rtl="0" eaLnBrk="1" latinLnBrk="0" hangingPunct="1">
              <a:lnSpc>
                <a:spcPct val="100000"/>
              </a:lnSpc>
              <a:spcBef>
                <a:spcPts val="600"/>
              </a:spcBef>
              <a:buSzPct val="75000"/>
              <a:buFont typeface="Arial" panose="020B0604020202020204" pitchFamily="34" charset="0"/>
              <a:buChar char="►"/>
              <a:defRPr lang="en-US" sz="1600" kern="1200" dirty="0" smtClean="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en-US" sz="1100" kern="1200" dirty="0" smtClean="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05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AU" sz="1800" dirty="0">
                <a:latin typeface="Arial" panose="020B0604020202020204" pitchFamily="34" charset="0"/>
                <a:cs typeface="Times New Roman" panose="02020603050405020304" pitchFamily="18" charset="0"/>
              </a:rPr>
              <a:t>Ongoing security issues and updates were discussed in the Site Managers meeting on a regular basis.</a:t>
            </a:r>
          </a:p>
          <a:p>
            <a:pPr>
              <a:lnSpc>
                <a:spcPct val="150000"/>
              </a:lnSpc>
            </a:pPr>
            <a:r>
              <a:rPr lang="en-AU" sz="1800" dirty="0">
                <a:latin typeface="Arial" panose="020B0604020202020204" pitchFamily="34" charset="0"/>
                <a:cs typeface="Times New Roman" panose="02020603050405020304" pitchFamily="18" charset="0"/>
              </a:rPr>
              <a:t>Ongoing security issues and updates were discussed in the Work Health and Safety Committee on a regular basis.</a:t>
            </a:r>
          </a:p>
          <a:p>
            <a:pPr>
              <a:lnSpc>
                <a:spcPct val="150000"/>
              </a:lnSpc>
            </a:pPr>
            <a:r>
              <a:rPr lang="en-AU" sz="1800" dirty="0">
                <a:latin typeface="Arial" panose="020B0604020202020204" pitchFamily="34" charset="0"/>
                <a:cs typeface="Times New Roman" panose="02020603050405020304" pitchFamily="18" charset="0"/>
              </a:rPr>
              <a:t>Survey of staff on onsite security staff needs.</a:t>
            </a:r>
          </a:p>
          <a:p>
            <a:pPr>
              <a:lnSpc>
                <a:spcPct val="150000"/>
              </a:lnSpc>
            </a:pPr>
            <a:r>
              <a:rPr lang="en-AU" sz="1800" dirty="0">
                <a:latin typeface="Arial" panose="020B0604020202020204" pitchFamily="34" charset="0"/>
                <a:cs typeface="Times New Roman" panose="02020603050405020304" pitchFamily="18" charset="0"/>
              </a:rPr>
              <a:t>Staff forum to discuss the outcome of the review of the onsite security staff trial.</a:t>
            </a:r>
          </a:p>
          <a:p>
            <a:pPr>
              <a:lnSpc>
                <a:spcPct val="150000"/>
              </a:lnSpc>
            </a:pPr>
            <a:endParaRPr lang="en-AU" sz="1800" dirty="0">
              <a:latin typeface="Arial" panose="020B0604020202020204" pitchFamily="34" charset="0"/>
              <a:cs typeface="Times New Roman" panose="02020603050405020304" pitchFamily="18" charset="0"/>
            </a:endParaRPr>
          </a:p>
          <a:p>
            <a:pPr>
              <a:lnSpc>
                <a:spcPct val="150000"/>
              </a:lnSpc>
            </a:pPr>
            <a:endParaRPr lang="en-AU" sz="1800" dirty="0"/>
          </a:p>
        </p:txBody>
      </p:sp>
    </p:spTree>
    <p:extLst>
      <p:ext uri="{BB962C8B-B14F-4D97-AF65-F5344CB8AC3E}">
        <p14:creationId xmlns:p14="http://schemas.microsoft.com/office/powerpoint/2010/main" val="2172206657"/>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02021965ac9cd385cee362383dbe7d356cfcb27"/>
</p:tagLst>
</file>

<file path=ppt/theme/theme1.xml><?xml version="1.0" encoding="utf-8"?>
<a:theme xmlns:a="http://schemas.openxmlformats.org/drawingml/2006/main" name="NSW Health Theme">
  <a:themeElements>
    <a:clrScheme name="NSW Health Colour Palette">
      <a:dk1>
        <a:srgbClr val="262626"/>
      </a:dk1>
      <a:lt1>
        <a:sysClr val="window" lastClr="FFFFFF"/>
      </a:lt1>
      <a:dk2>
        <a:srgbClr val="7F7F7F"/>
      </a:dk2>
      <a:lt2>
        <a:srgbClr val="E7E6E6"/>
      </a:lt2>
      <a:accent1>
        <a:srgbClr val="002664"/>
      </a:accent1>
      <a:accent2>
        <a:srgbClr val="D7153A"/>
      </a:accent2>
      <a:accent3>
        <a:srgbClr val="00ABE6"/>
      </a:accent3>
      <a:accent4>
        <a:srgbClr val="0A7CB9"/>
      </a:accent4>
      <a:accent5>
        <a:srgbClr val="4F4F4F"/>
      </a:accent5>
      <a:accent6>
        <a:srgbClr val="000000"/>
      </a:accent6>
      <a:hlink>
        <a:srgbClr val="EC008C"/>
      </a:hlink>
      <a:folHlink>
        <a:srgbClr val="00284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spcBef>
            <a:spcPts val="600"/>
          </a:spcBef>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Blank Presentation 4">
      <a:dk1>
        <a:srgbClr val="4C4C4C"/>
      </a:dk1>
      <a:lt1>
        <a:srgbClr val="FFFFFF"/>
      </a:lt1>
      <a:dk2>
        <a:srgbClr val="8996DE"/>
      </a:dk2>
      <a:lt2>
        <a:srgbClr val="FFFFFF"/>
      </a:lt2>
      <a:accent1>
        <a:srgbClr val="0066CC"/>
      </a:accent1>
      <a:accent2>
        <a:srgbClr val="0099CC"/>
      </a:accent2>
      <a:accent3>
        <a:srgbClr val="C4C9EC"/>
      </a:accent3>
      <a:accent4>
        <a:srgbClr val="DADADA"/>
      </a:accent4>
      <a:accent5>
        <a:srgbClr val="AAB8E2"/>
      </a:accent5>
      <a:accent6>
        <a:srgbClr val="008AB9"/>
      </a:accent6>
      <a:hlink>
        <a:srgbClr val="6699FF"/>
      </a:hlink>
      <a:folHlink>
        <a:srgbClr val="6666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20"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20" charset="0"/>
          </a:defRPr>
        </a:defPPr>
      </a:lstStyle>
    </a:lnDef>
  </a:objectDefaults>
  <a:extraClrSchemeLst>
    <a:extraClrScheme>
      <a:clrScheme name="Blank Presenta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Blank Presentation 4">
        <a:dk1>
          <a:srgbClr val="4C4C4C"/>
        </a:dk1>
        <a:lt1>
          <a:srgbClr val="FFFFFF"/>
        </a:lt1>
        <a:dk2>
          <a:srgbClr val="8996DE"/>
        </a:dk2>
        <a:lt2>
          <a:srgbClr val="FFFFFF"/>
        </a:lt2>
        <a:accent1>
          <a:srgbClr val="0066CC"/>
        </a:accent1>
        <a:accent2>
          <a:srgbClr val="0099CC"/>
        </a:accent2>
        <a:accent3>
          <a:srgbClr val="C4C9EC"/>
        </a:accent3>
        <a:accent4>
          <a:srgbClr val="DADADA"/>
        </a:accent4>
        <a:accent5>
          <a:srgbClr val="AAB8E2"/>
        </a:accent5>
        <a:accent6>
          <a:srgbClr val="008AB9"/>
        </a:accent6>
        <a:hlink>
          <a:srgbClr val="6699FF"/>
        </a:hlink>
        <a:folHlink>
          <a:srgbClr val="6666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file>

<file path=customXml/item3.xml><?xml version="1.0" encoding="utf-8"?>
<ct:contentTypeSchema xmlns:ct="http://schemas.microsoft.com/office/2006/metadata/contentType" xmlns:ma="http://schemas.microsoft.com/office/2006/metadata/properties/metaAttributes" ct:_="" ma:_="" ma:contentTypeName="Template" ma:contentTypeID="0x010100C9F0DE0FF11F47A6AE50EC9AADC76F83006942542B6873E143A31679EA5A50B1B7" ma:contentTypeVersion="27" ma:contentTypeDescription="Pre-set format that serves as a basis or guide for developing similar documents." ma:contentTypeScope="" ma:versionID="629fb01c5ca0e31acb2759dc11fdfdd1">
  <xsd:schema xmlns:xsd="http://www.w3.org/2001/XMLSchema" xmlns:xs="http://www.w3.org/2001/XMLSchema" xmlns:p="http://schemas.microsoft.com/office/2006/metadata/properties" xmlns:ns2="63692d22-9298-493d-aa2f-61b827075d22" targetNamespace="http://schemas.microsoft.com/office/2006/metadata/properties" ma:root="true" ma:fieldsID="493b871a27b9e073789f4049dc01ba96" ns2:_="">
    <xsd:import namespace="63692d22-9298-493d-aa2f-61b827075d22"/>
    <xsd:element name="properties">
      <xsd:complexType>
        <xsd:sequence>
          <xsd:element name="documentManagement">
            <xsd:complexType>
              <xsd:all>
                <xsd:element ref="ns2:moh_TemplateCategory"/>
                <xsd:element ref="ns2:moh_Division" minOccurs="0"/>
                <xsd:element ref="ns2:moh_Branch"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692d22-9298-493d-aa2f-61b827075d22" elementFormDefault="qualified">
    <xsd:import namespace="http://schemas.microsoft.com/office/2006/documentManagement/types"/>
    <xsd:import namespace="http://schemas.microsoft.com/office/infopath/2007/PartnerControls"/>
    <xsd:element name="moh_TemplateCategory" ma:index="2" ma:displayName="Template Category" ma:format="RadioButtons" ma:internalName="moh_TemplateCategory" ma:readOnly="false">
      <xsd:simpleType>
        <xsd:restriction base="dms:Choice">
          <xsd:enumeration value="Building &amp; Facilities"/>
          <xsd:enumeration value="Communications &amp; Marketing"/>
          <xsd:enumeration value="Corporate Stationery"/>
          <xsd:enumeration value="Finance"/>
          <xsd:enumeration value="Human Resources"/>
          <xsd:enumeration value="Information &amp; Records Management"/>
          <xsd:enumeration value="Information Technology"/>
          <xsd:enumeration value="Learning &amp; Development"/>
          <xsd:enumeration value="Media"/>
          <xsd:enumeration value="Ministerials &amp; Briefings"/>
          <xsd:enumeration value="Policy Distribution System"/>
          <xsd:enumeration value="Procurement &amp; Purchasing"/>
          <xsd:enumeration value="Publishing"/>
          <xsd:enumeration value="Transport &amp; Travel"/>
          <xsd:enumeration value="Web &amp; Mintranet"/>
        </xsd:restriction>
      </xsd:simpleType>
    </xsd:element>
    <xsd:element name="moh_Division" ma:index="3" nillable="true" ma:displayName="Division" ma:format="Dropdown" ma:internalName="moh_Division">
      <xsd:simpleType>
        <xsd:restriction base="dms:Choice">
          <xsd:enumeration value="People, Culture and Governance"/>
          <xsd:enumeration value="Population and Public Health"/>
          <xsd:enumeration value="Secretary"/>
          <xsd:enumeration value="Strategy and Resources"/>
          <xsd:enumeration value="System Purchasing and Performance"/>
        </xsd:restriction>
      </xsd:simpleType>
    </xsd:element>
    <xsd:element name="moh_Branch" ma:index="4" nillable="true" ma:displayName="Branch" ma:format="Dropdown" ma:internalName="moh_Branch">
      <xsd:simpleType>
        <xsd:restriction base="dms:Choice">
          <xsd:enumeration value="Activity Based Management"/>
          <xsd:enumeration value="Asset and Property Services"/>
          <xsd:enumeration value="Business Services"/>
          <xsd:enumeration value="Centre for Aboriginal Health"/>
          <xsd:enumeration value="Centre for Epidemiology and Evidence"/>
          <xsd:enumeration value="Centre for Oral Health Strategy"/>
          <xsd:enumeration value="Centre for Population Health"/>
          <xsd:enumeration value="Executive and Ministerial Services"/>
          <xsd:enumeration value="Finance"/>
          <xsd:enumeration value="Government Relations"/>
          <xsd:enumeration value="Health and Social Policy"/>
          <xsd:enumeration value="Health Protection NSW"/>
          <xsd:enumeration value="Heath System Information &amp; Performance Reporting"/>
          <xsd:enumeration value="Health System Planning and Investment"/>
          <xsd:enumeration value="Internal Audit"/>
          <xsd:enumeration value="Legal and Regulatory Services"/>
          <xsd:enumeration value="Mental Health"/>
          <xsd:enumeration value="Nursing and Midwifery"/>
          <xsd:enumeration value="Office for Health and Medical Research"/>
          <xsd:enumeration value="Office of the Chief Health Officer"/>
          <xsd:enumeration value="Office of the Secretary"/>
          <xsd:enumeration value="Program Management Office"/>
          <xsd:enumeration value="Public Affairs"/>
          <xsd:enumeration value="Strategic Communications and Engagement"/>
          <xsd:enumeration value="System Management"/>
          <xsd:enumeration value="System Performance Support"/>
          <xsd:enumeration value="System Purchasing"/>
          <xsd:enumeration value="Workforce Planning and Development"/>
          <xsd:enumeration value="Workplace Relations"/>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moh_Branch xmlns="63692d22-9298-493d-aa2f-61b827075d22">Strategic Communications and Engagement</moh_Branch>
    <moh_Division xmlns="63692d22-9298-493d-aa2f-61b827075d22">People, Culture and Governance</moh_Division>
    <moh_TemplateCategory xmlns="63692d22-9298-493d-aa2f-61b827075d22">Corporate Stationery</moh_TemplateCategory>
  </documentManagement>
</p:properties>
</file>

<file path=customXml/itemProps1.xml><?xml version="1.0" encoding="utf-8"?>
<ds:datastoreItem xmlns:ds="http://schemas.openxmlformats.org/officeDocument/2006/customXml" ds:itemID="{6F4DDCAC-BE19-47EC-96F1-422488E0C66E}">
  <ds:schemaRefs>
    <ds:schemaRef ds:uri="http://schemas.microsoft.com/sharepoint/v3/contenttype/forms"/>
  </ds:schemaRefs>
</ds:datastoreItem>
</file>

<file path=customXml/itemProps2.xml><?xml version="1.0" encoding="utf-8"?>
<ds:datastoreItem xmlns:ds="http://schemas.openxmlformats.org/officeDocument/2006/customXml" ds:itemID="{6C8E9D9D-2FDA-4F02-A6B0-EFDDF6620EFE}">
  <ds:schemaRefs>
    <ds:schemaRef ds:uri="http://schemas.microsoft.com/sharepoint/events"/>
  </ds:schemaRefs>
</ds:datastoreItem>
</file>

<file path=customXml/itemProps3.xml><?xml version="1.0" encoding="utf-8"?>
<ds:datastoreItem xmlns:ds="http://schemas.openxmlformats.org/officeDocument/2006/customXml" ds:itemID="{04F13349-D20F-4067-9B5A-C33E405AF9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692d22-9298-493d-aa2f-61b827075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81C14D1-7787-42B4-AF41-CD3D2B77C80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63692d22-9298-493d-aa2f-61b827075d22"/>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8885</TotalTime>
  <Words>821</Words>
  <Application>Microsoft Office PowerPoint</Application>
  <PresentationFormat>On-screen Show (4:3)</PresentationFormat>
  <Paragraphs>74</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Wingdings</vt:lpstr>
      <vt:lpstr>NSW Health Theme</vt:lpstr>
      <vt:lpstr>Blank Presentation</vt:lpstr>
      <vt:lpstr>PowerPoint Presentation</vt:lpstr>
      <vt:lpstr>Table of Contents</vt:lpstr>
      <vt:lpstr>1. Brookvale Community Health Centre (BCHC) Profile</vt:lpstr>
      <vt:lpstr>2. Current Security Arrangements for BCHC</vt:lpstr>
      <vt:lpstr>3. Outcome of the Review of the BCHC Onsite Security Trial</vt:lpstr>
      <vt:lpstr>3. Outcome of the Review of the BCHC Onsite Security Trial</vt:lpstr>
      <vt:lpstr>3. BCHC Work Health &amp; Safety Risk Assessment</vt:lpstr>
      <vt:lpstr>3. BCHC Work Health &amp; Safety Risk Assessment</vt:lpstr>
      <vt:lpstr>4. Consultation Arrangements with BCHC staff on Security Arrangements</vt:lpstr>
      <vt:lpstr>4. Changes to Security Arrangements for BCHC</vt:lpstr>
    </vt:vector>
  </TitlesOfParts>
  <Company>Synapsis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4x3 PowerPoint template - for external audiences (NSW Gov logo)</dc:title>
  <dc:creator>creative.services.presentations@accenture.com</dc:creator>
  <dc:description>D1 - SC - 08/01</dc:description>
  <cp:lastModifiedBy>Mathivanan Sakthivel (Northern Sydney LHD)</cp:lastModifiedBy>
  <cp:revision>229</cp:revision>
  <cp:lastPrinted>2022-08-26T02:16:35Z</cp:lastPrinted>
  <dcterms:created xsi:type="dcterms:W3CDTF">2016-10-19T23:36:03Z</dcterms:created>
  <dcterms:modified xsi:type="dcterms:W3CDTF">2023-04-11T06:49:16Z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serName">
    <vt:lpwstr>Alice Chu</vt:lpwstr>
  </property>
  <property fmtid="{D5CDD505-2E9C-101B-9397-08002B2CF9AE}" pid="3" name="ComputerName">
    <vt:lpwstr>LAPTOP-UDL3N84V</vt:lpwstr>
  </property>
  <property fmtid="{D5CDD505-2E9C-101B-9397-08002B2CF9AE}" pid="4" name="ContentTypeId">
    <vt:lpwstr>0x010100C9F0DE0FF11F47A6AE50EC9AADC76F83006942542B6873E143A31679EA5A50B1B7</vt:lpwstr>
  </property>
  <property fmtid="{D5CDD505-2E9C-101B-9397-08002B2CF9AE}" pid="5" name="Audience1">
    <vt:lpwstr>16;#All Users|3657b3fb-1c2b-4370-8213-5e0963bce5d9</vt:lpwstr>
  </property>
  <property fmtid="{D5CDD505-2E9C-101B-9397-08002B2CF9AE}" pid="6" name="TaxKeyword">
    <vt:lpwstr/>
  </property>
  <property fmtid="{D5CDD505-2E9C-101B-9397-08002B2CF9AE}" pid="7" name="Venues">
    <vt:lpwstr/>
  </property>
  <property fmtid="{D5CDD505-2E9C-101B-9397-08002B2CF9AE}" pid="8" name="Region">
    <vt:lpwstr/>
  </property>
  <property fmtid="{D5CDD505-2E9C-101B-9397-08002B2CF9AE}" pid="9" name="OOS_Type">
    <vt:lpwstr>12;#Template|5bed4472-366f-4bf0-b84f-9abf89309d91</vt:lpwstr>
  </property>
  <property fmtid="{D5CDD505-2E9C-101B-9397-08002B2CF9AE}" pid="10" name="OOSDocStatus">
    <vt:lpwstr>43;#Published|1526afc4-5150-4684-94c3-78422dfa07b1</vt:lpwstr>
  </property>
  <property fmtid="{D5CDD505-2E9C-101B-9397-08002B2CF9AE}" pid="11" name="OOS_Classification">
    <vt:lpwstr>15;#Unclassified|b24bbe3f-2d2d-4346-b6a0-8cffe4513138</vt:lpwstr>
  </property>
  <property fmtid="{D5CDD505-2E9C-101B-9397-08002B2CF9AE}" pid="12" name="System">
    <vt:lpwstr/>
  </property>
  <property fmtid="{D5CDD505-2E9C-101B-9397-08002B2CF9AE}" pid="13" name="Group1">
    <vt:lpwstr>84;#Communications|a6d0d277-bece-428f-aebd-47e61f401bad</vt:lpwstr>
  </property>
  <property fmtid="{D5CDD505-2E9C-101B-9397-08002B2CF9AE}" pid="14" name="moh_TemplateCategory">
    <vt:lpwstr>Corporate Stationery</vt:lpwstr>
  </property>
</Properties>
</file>