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4"/>
    <p:sldMasterId id="2147483680" r:id="rId5"/>
    <p:sldMasterId id="2147483745" r:id="rId6"/>
  </p:sldMasterIdLst>
  <p:notesMasterIdLst>
    <p:notesMasterId r:id="rId31"/>
  </p:notesMasterIdLst>
  <p:sldIdLst>
    <p:sldId id="316" r:id="rId7"/>
    <p:sldId id="332" r:id="rId8"/>
    <p:sldId id="2147477496" r:id="rId9"/>
    <p:sldId id="328" r:id="rId10"/>
    <p:sldId id="2147477506" r:id="rId11"/>
    <p:sldId id="4094" r:id="rId12"/>
    <p:sldId id="4107" r:id="rId13"/>
    <p:sldId id="2147477502" r:id="rId14"/>
    <p:sldId id="364" r:id="rId15"/>
    <p:sldId id="2147477509" r:id="rId16"/>
    <p:sldId id="4117" r:id="rId17"/>
    <p:sldId id="2147477510" r:id="rId18"/>
    <p:sldId id="4109" r:id="rId19"/>
    <p:sldId id="4108" r:id="rId20"/>
    <p:sldId id="2147477507" r:id="rId21"/>
    <p:sldId id="2147477508" r:id="rId22"/>
    <p:sldId id="363" r:id="rId23"/>
    <p:sldId id="340" r:id="rId24"/>
    <p:sldId id="4099" r:id="rId25"/>
    <p:sldId id="4115" r:id="rId26"/>
    <p:sldId id="362" r:id="rId27"/>
    <p:sldId id="4112" r:id="rId28"/>
    <p:sldId id="4100" r:id="rId29"/>
    <p:sldId id="284" r:id="rId30"/>
  </p:sldIdLst>
  <p:sldSz cx="24444325"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A04C898D-4982-4541-91B9-A05F474ACA2D}">
          <p14:sldIdLst>
            <p14:sldId id="316"/>
            <p14:sldId id="332"/>
            <p14:sldId id="2147477496"/>
            <p14:sldId id="328"/>
            <p14:sldId id="2147477506"/>
            <p14:sldId id="4094"/>
            <p14:sldId id="4107"/>
            <p14:sldId id="2147477502"/>
            <p14:sldId id="364"/>
            <p14:sldId id="2147477509"/>
            <p14:sldId id="4117"/>
            <p14:sldId id="2147477510"/>
            <p14:sldId id="4109"/>
            <p14:sldId id="4108"/>
            <p14:sldId id="2147477507"/>
            <p14:sldId id="2147477508"/>
            <p14:sldId id="363"/>
            <p14:sldId id="340"/>
            <p14:sldId id="4099"/>
            <p14:sldId id="4115"/>
            <p14:sldId id="362"/>
            <p14:sldId id="4112"/>
            <p14:sldId id="4100"/>
            <p14:sldId id="28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763C04-E6DB-CB83-55A3-8E4D70236ECD}" name="Alison Cameron (eHealth NSW)" initials="AN" userId="S::alison.cameron1@health.nsw.gov.au::2334c2b3-32a0-4880-bbba-5aecc6b52ac0" providerId="AD"/>
  <p188:author id="{F0FF0C06-97FA-5E39-28DF-78EAE0A6A651}" name="Rachael Lunn (eHealth NSW)" initials="RL(N" userId="S::Rachael.Lunn@health.nsw.gov.au::791ed00e-41b4-4624-82bb-10fdef2f6ef5" providerId="AD"/>
  <p188:author id="{D27E8A08-E537-F1D4-154D-DB39CF3A2359}" name="Christina Wu (eHealth NSW)" initials="CW(N" userId="S::Christina.Wu@health.nsw.gov.au::52f42a71-24d1-4604-859e-187c799668d1" providerId="AD"/>
  <p188:author id="{C8D73E2F-8F13-E819-DA04-61D5B8E92676}" name="Alistair Warnock (eHealth NSW)" initials="AW(N" userId="S::Alistair.Warnock@health.nsw.gov.au::2bfa8dda-d7f1-4d63-bbaa-b3f6035bc9b5" providerId="AD"/>
  <p188:author id="{0CD65E47-A594-7817-D968-C69DF886B043}" name="Maggie de Ubago (eHealth NSW)" initials="MN" userId="S::maggie.deubago@health.nsw.gov.au::dc5b9d9a-dc44-4f72-bacf-96fa003d27d9" providerId="AD"/>
  <p188:author id="{1FB1E350-7CB5-2C14-5689-EE271049ED29}" name="Rachael Lunn (eHealth NSW)" initials="RN" userId="S::rachael.lunn@health.nsw.gov.au::791ed00e-41b4-4624-82bb-10fdef2f6ef5" providerId="AD"/>
  <p188:author id="{C885EF55-2B5C-70B3-5203-6CF1CB37B883}" name="Lisa Watson (eHealth NSW)" initials="LN" userId="S::lisa.watson4@health.nsw.gov.au::dbdfd0ac-4124-4b17-98c7-821f89e335f9" providerId="AD"/>
  <p188:author id="{81E9396A-2B59-A250-3AAE-2E2DA833D4B3}" name="Leanne Tipping (eHealth NSW)" initials="LT(N" userId="S::Leanne.Tipping@health.nsw.gov.au::dedb0951-328d-403d-bcd8-4ab508cc9986" providerId="AD"/>
  <p188:author id="{8772AA95-659F-DDB5-0E8D-F6B71102FB58}" name="Katrina Farrow (eHealth NSW)" initials="KF(N" userId="S::Katrina.Farrow@health.nsw.gov.au::be6a099b-df7d-461c-aa6a-4ee268de8818" providerId="AD"/>
  <p188:author id="{A79224AA-3AFA-3C4A-A875-E930D584AE15}" name="Catrin Hobart (eHealth NSW)" initials="CH(N" userId="S::Catrin.Hobart@health.nsw.gov.au::99e60f8b-bbd2-4d0f-b39e-df3025a0918c" providerId="AD"/>
  <p188:author id="{5272CCBA-86F8-5F98-9E01-EB6FA77811A3}" name="Maria Treminio (eHealth NSW)" initials="MN" userId="S::maria.treminio@health.nsw.gov.au::f4e563a3-e45c-49f8-a247-e5645761005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64"/>
    <a:srgbClr val="FFE6EA"/>
    <a:srgbClr val="CBECFD"/>
    <a:srgbClr val="FFB8C1"/>
    <a:srgbClr val="EBEBEB"/>
    <a:srgbClr val="146CFD"/>
    <a:srgbClr val="C00000"/>
    <a:srgbClr val="FFBFBF"/>
    <a:srgbClr val="CBEDFD"/>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B06406-0F92-DA97-34A6-EA4F1D50CEE9}" v="117" dt="2024-05-22T10:35:20.402"/>
    <p1510:client id="{DA22DB57-C1A2-4076-B4F5-180266D7BC27}" v="15" dt="2024-05-22T03:13:53.937"/>
    <p1510:client id="{E0F59213-8D84-9ED6-F665-1EE423BAD5C3}" v="423" dt="2024-05-22T10:15:47.917"/>
  </p1510:revLst>
</p1510:revInfo>
</file>

<file path=ppt/tableStyles.xml><?xml version="1.0" encoding="utf-8"?>
<a:tblStyleLst xmlns:a="http://schemas.openxmlformats.org/drawingml/2006/main" def="{00A15C55-8517-42AA-B614-E9B94910E39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ggie de Ubago (eHealth NSW)" userId="S::maggie.deubago@health.nsw.gov.au::dc5b9d9a-dc44-4f72-bacf-96fa003d27d9" providerId="AD" clId="Web-{E0F59213-8D84-9ED6-F665-1EE423BAD5C3}"/>
    <pc:docChg chg="addSld delSld modSld sldOrd modSection">
      <pc:chgData name="Maggie de Ubago (eHealth NSW)" userId="S::maggie.deubago@health.nsw.gov.au::dc5b9d9a-dc44-4f72-bacf-96fa003d27d9" providerId="AD" clId="Web-{E0F59213-8D84-9ED6-F665-1EE423BAD5C3}" dt="2024-05-22T10:15:47.917" v="404" actId="20577"/>
      <pc:docMkLst>
        <pc:docMk/>
      </pc:docMkLst>
      <pc:sldChg chg="modSp">
        <pc:chgData name="Maggie de Ubago (eHealth NSW)" userId="S::maggie.deubago@health.nsw.gov.au::dc5b9d9a-dc44-4f72-bacf-96fa003d27d9" providerId="AD" clId="Web-{E0F59213-8D84-9ED6-F665-1EE423BAD5C3}" dt="2024-05-22T10:15:47.917" v="404" actId="20577"/>
        <pc:sldMkLst>
          <pc:docMk/>
          <pc:sldMk cId="1104229236" sldId="362"/>
        </pc:sldMkLst>
        <pc:spChg chg="mod">
          <ac:chgData name="Maggie de Ubago (eHealth NSW)" userId="S::maggie.deubago@health.nsw.gov.au::dc5b9d9a-dc44-4f72-bacf-96fa003d27d9" providerId="AD" clId="Web-{E0F59213-8D84-9ED6-F665-1EE423BAD5C3}" dt="2024-05-22T10:15:47.917" v="404" actId="20577"/>
          <ac:spMkLst>
            <pc:docMk/>
            <pc:sldMk cId="1104229236" sldId="362"/>
            <ac:spMk id="16" creationId="{CCDD754A-59AE-49BB-9D3C-2495CB28C70D}"/>
          </ac:spMkLst>
        </pc:spChg>
        <pc:spChg chg="mod">
          <ac:chgData name="Maggie de Ubago (eHealth NSW)" userId="S::maggie.deubago@health.nsw.gov.au::dc5b9d9a-dc44-4f72-bacf-96fa003d27d9" providerId="AD" clId="Web-{E0F59213-8D84-9ED6-F665-1EE423BAD5C3}" dt="2024-05-22T09:43:29.323" v="169" actId="20577"/>
          <ac:spMkLst>
            <pc:docMk/>
            <pc:sldMk cId="1104229236" sldId="362"/>
            <ac:spMk id="18" creationId="{3C936BDE-86C5-4DD2-9B06-8C2D24684B43}"/>
          </ac:spMkLst>
        </pc:spChg>
      </pc:sldChg>
      <pc:sldChg chg="delSp modSp">
        <pc:chgData name="Maggie de Ubago (eHealth NSW)" userId="S::maggie.deubago@health.nsw.gov.au::dc5b9d9a-dc44-4f72-bacf-96fa003d27d9" providerId="AD" clId="Web-{E0F59213-8D84-9ED6-F665-1EE423BAD5C3}" dt="2024-05-22T10:08:07.121" v="388" actId="20577"/>
        <pc:sldMkLst>
          <pc:docMk/>
          <pc:sldMk cId="2202726774" sldId="4107"/>
        </pc:sldMkLst>
        <pc:spChg chg="del">
          <ac:chgData name="Maggie de Ubago (eHealth NSW)" userId="S::maggie.deubago@health.nsw.gov.au::dc5b9d9a-dc44-4f72-bacf-96fa003d27d9" providerId="AD" clId="Web-{E0F59213-8D84-9ED6-F665-1EE423BAD5C3}" dt="2024-05-22T10:08:01.871" v="387"/>
          <ac:spMkLst>
            <pc:docMk/>
            <pc:sldMk cId="2202726774" sldId="4107"/>
            <ac:spMk id="2" creationId="{05D710FD-1E6C-1C94-9221-A76AA8F2CBB8}"/>
          </ac:spMkLst>
        </pc:spChg>
        <pc:spChg chg="mod">
          <ac:chgData name="Maggie de Ubago (eHealth NSW)" userId="S::maggie.deubago@health.nsw.gov.au::dc5b9d9a-dc44-4f72-bacf-96fa003d27d9" providerId="AD" clId="Web-{E0F59213-8D84-9ED6-F665-1EE423BAD5C3}" dt="2024-05-22T10:08:07.121" v="388" actId="20577"/>
          <ac:spMkLst>
            <pc:docMk/>
            <pc:sldMk cId="2202726774" sldId="4107"/>
            <ac:spMk id="3" creationId="{ABB8C1C1-1324-22BC-DB93-C1BF70637850}"/>
          </ac:spMkLst>
        </pc:spChg>
      </pc:sldChg>
      <pc:sldChg chg="modSp">
        <pc:chgData name="Maggie de Ubago (eHealth NSW)" userId="S::maggie.deubago@health.nsw.gov.au::dc5b9d9a-dc44-4f72-bacf-96fa003d27d9" providerId="AD" clId="Web-{E0F59213-8D84-9ED6-F665-1EE423BAD5C3}" dt="2024-05-22T09:49:33.741" v="292" actId="20577"/>
        <pc:sldMkLst>
          <pc:docMk/>
          <pc:sldMk cId="344982588" sldId="4108"/>
        </pc:sldMkLst>
        <pc:spChg chg="mod">
          <ac:chgData name="Maggie de Ubago (eHealth NSW)" userId="S::maggie.deubago@health.nsw.gov.au::dc5b9d9a-dc44-4f72-bacf-96fa003d27d9" providerId="AD" clId="Web-{E0F59213-8D84-9ED6-F665-1EE423BAD5C3}" dt="2024-05-22T09:49:33.741" v="292" actId="20577"/>
          <ac:spMkLst>
            <pc:docMk/>
            <pc:sldMk cId="344982588" sldId="4108"/>
            <ac:spMk id="2" creationId="{42697990-AAF4-2B8E-19AF-018C26F56132}"/>
          </ac:spMkLst>
        </pc:spChg>
        <pc:spChg chg="mod">
          <ac:chgData name="Maggie de Ubago (eHealth NSW)" userId="S::maggie.deubago@health.nsw.gov.au::dc5b9d9a-dc44-4f72-bacf-96fa003d27d9" providerId="AD" clId="Web-{E0F59213-8D84-9ED6-F665-1EE423BAD5C3}" dt="2024-05-22T09:47:45.988" v="259" actId="20577"/>
          <ac:spMkLst>
            <pc:docMk/>
            <pc:sldMk cId="344982588" sldId="4108"/>
            <ac:spMk id="7" creationId="{F52C255E-D05F-151C-EB99-5DE87E49CA8B}"/>
          </ac:spMkLst>
        </pc:spChg>
      </pc:sldChg>
      <pc:sldChg chg="modSp add del ord">
        <pc:chgData name="Maggie de Ubago (eHealth NSW)" userId="S::maggie.deubago@health.nsw.gov.au::dc5b9d9a-dc44-4f72-bacf-96fa003d27d9" providerId="AD" clId="Web-{E0F59213-8D84-9ED6-F665-1EE423BAD5C3}" dt="2024-05-22T09:51:57.809" v="309"/>
        <pc:sldMkLst>
          <pc:docMk/>
          <pc:sldMk cId="1808508703" sldId="4117"/>
        </pc:sldMkLst>
        <pc:spChg chg="mod">
          <ac:chgData name="Maggie de Ubago (eHealth NSW)" userId="S::maggie.deubago@health.nsw.gov.au::dc5b9d9a-dc44-4f72-bacf-96fa003d27d9" providerId="AD" clId="Web-{E0F59213-8D84-9ED6-F665-1EE423BAD5C3}" dt="2024-05-22T08:44:04.682" v="54" actId="20577"/>
          <ac:spMkLst>
            <pc:docMk/>
            <pc:sldMk cId="1808508703" sldId="4117"/>
            <ac:spMk id="20" creationId="{F5893A59-9126-09FA-8E55-F914AC20298C}"/>
          </ac:spMkLst>
        </pc:spChg>
        <pc:spChg chg="mod">
          <ac:chgData name="Maggie de Ubago (eHealth NSW)" userId="S::maggie.deubago@health.nsw.gov.au::dc5b9d9a-dc44-4f72-bacf-96fa003d27d9" providerId="AD" clId="Web-{E0F59213-8D84-9ED6-F665-1EE423BAD5C3}" dt="2024-05-22T08:44:19.541" v="58" actId="20577"/>
          <ac:spMkLst>
            <pc:docMk/>
            <pc:sldMk cId="1808508703" sldId="4117"/>
            <ac:spMk id="27" creationId="{16ACDFA4-66DB-C107-3DAD-798C59479247}"/>
          </ac:spMkLst>
        </pc:spChg>
        <pc:spChg chg="mod">
          <ac:chgData name="Maggie de Ubago (eHealth NSW)" userId="S::maggie.deubago@health.nsw.gov.au::dc5b9d9a-dc44-4f72-bacf-96fa003d27d9" providerId="AD" clId="Web-{E0F59213-8D84-9ED6-F665-1EE423BAD5C3}" dt="2024-05-22T08:44:23.245" v="59" actId="20577"/>
          <ac:spMkLst>
            <pc:docMk/>
            <pc:sldMk cId="1808508703" sldId="4117"/>
            <ac:spMk id="30" creationId="{73262190-AE2B-38B2-1957-CF82B62C3B59}"/>
          </ac:spMkLst>
        </pc:spChg>
        <pc:spChg chg="mod">
          <ac:chgData name="Maggie de Ubago (eHealth NSW)" userId="S::maggie.deubago@health.nsw.gov.au::dc5b9d9a-dc44-4f72-bacf-96fa003d27d9" providerId="AD" clId="Web-{E0F59213-8D84-9ED6-F665-1EE423BAD5C3}" dt="2024-05-22T08:44:10.213" v="56" actId="20577"/>
          <ac:spMkLst>
            <pc:docMk/>
            <pc:sldMk cId="1808508703" sldId="4117"/>
            <ac:spMk id="32" creationId="{6E34F038-968C-80CE-C4C5-D7FF17FE840C}"/>
          </ac:spMkLst>
        </pc:spChg>
        <pc:spChg chg="mod">
          <ac:chgData name="Maggie de Ubago (eHealth NSW)" userId="S::maggie.deubago@health.nsw.gov.au::dc5b9d9a-dc44-4f72-bacf-96fa003d27d9" providerId="AD" clId="Web-{E0F59213-8D84-9ED6-F665-1EE423BAD5C3}" dt="2024-05-22T08:44:14.901" v="57" actId="20577"/>
          <ac:spMkLst>
            <pc:docMk/>
            <pc:sldMk cId="1808508703" sldId="4117"/>
            <ac:spMk id="33" creationId="{4EEC16EB-4DCF-A813-779B-3C63A5E9C7B1}"/>
          </ac:spMkLst>
        </pc:spChg>
        <pc:spChg chg="mod">
          <ac:chgData name="Maggie de Ubago (eHealth NSW)" userId="S::maggie.deubago@health.nsw.gov.au::dc5b9d9a-dc44-4f72-bacf-96fa003d27d9" providerId="AD" clId="Web-{E0F59213-8D84-9ED6-F665-1EE423BAD5C3}" dt="2024-05-22T08:44:25.104" v="60"/>
          <ac:spMkLst>
            <pc:docMk/>
            <pc:sldMk cId="1808508703" sldId="4117"/>
            <ac:spMk id="38" creationId="{790BDD75-D531-FF6B-A925-9FD9210C315C}"/>
          </ac:spMkLst>
        </pc:spChg>
      </pc:sldChg>
      <pc:sldChg chg="modSp ord">
        <pc:chgData name="Maggie de Ubago (eHealth NSW)" userId="S::maggie.deubago@health.nsw.gov.au::dc5b9d9a-dc44-4f72-bacf-96fa003d27d9" providerId="AD" clId="Web-{E0F59213-8D84-9ED6-F665-1EE423BAD5C3}" dt="2024-05-22T10:10:54.673" v="402" actId="20577"/>
        <pc:sldMkLst>
          <pc:docMk/>
          <pc:sldMk cId="1694041984" sldId="2147477502"/>
        </pc:sldMkLst>
        <pc:spChg chg="mod">
          <ac:chgData name="Maggie de Ubago (eHealth NSW)" userId="S::maggie.deubago@health.nsw.gov.au::dc5b9d9a-dc44-4f72-bacf-96fa003d27d9" providerId="AD" clId="Web-{E0F59213-8D84-9ED6-F665-1EE423BAD5C3}" dt="2024-05-22T10:03:06.096" v="378" actId="20577"/>
          <ac:spMkLst>
            <pc:docMk/>
            <pc:sldMk cId="1694041984" sldId="2147477502"/>
            <ac:spMk id="5" creationId="{58290854-4DBD-105E-2BE3-D10DC8A029F6}"/>
          </ac:spMkLst>
        </pc:spChg>
        <pc:spChg chg="mod">
          <ac:chgData name="Maggie de Ubago (eHealth NSW)" userId="S::maggie.deubago@health.nsw.gov.au::dc5b9d9a-dc44-4f72-bacf-96fa003d27d9" providerId="AD" clId="Web-{E0F59213-8D84-9ED6-F665-1EE423BAD5C3}" dt="2024-05-22T10:10:54.673" v="402" actId="20577"/>
          <ac:spMkLst>
            <pc:docMk/>
            <pc:sldMk cId="1694041984" sldId="2147477502"/>
            <ac:spMk id="8" creationId="{33AD45B4-C73B-B269-F363-09D1572A369C}"/>
          </ac:spMkLst>
        </pc:spChg>
      </pc:sldChg>
      <pc:sldChg chg="modSp ord">
        <pc:chgData name="Maggie de Ubago (eHealth NSW)" userId="S::maggie.deubago@health.nsw.gov.au::dc5b9d9a-dc44-4f72-bacf-96fa003d27d9" providerId="AD" clId="Web-{E0F59213-8D84-9ED6-F665-1EE423BAD5C3}" dt="2024-05-22T10:06:20.868" v="386" actId="20577"/>
        <pc:sldMkLst>
          <pc:docMk/>
          <pc:sldMk cId="1816563520" sldId="2147477506"/>
        </pc:sldMkLst>
        <pc:spChg chg="mod">
          <ac:chgData name="Maggie de Ubago (eHealth NSW)" userId="S::maggie.deubago@health.nsw.gov.au::dc5b9d9a-dc44-4f72-bacf-96fa003d27d9" providerId="AD" clId="Web-{E0F59213-8D84-9ED6-F665-1EE423BAD5C3}" dt="2024-05-22T10:06:20.868" v="386" actId="20577"/>
          <ac:spMkLst>
            <pc:docMk/>
            <pc:sldMk cId="1816563520" sldId="2147477506"/>
            <ac:spMk id="3" creationId="{CE57C649-4C54-4778-9A67-2375386965F4}"/>
          </ac:spMkLst>
        </pc:spChg>
      </pc:sldChg>
      <pc:sldChg chg="modSp">
        <pc:chgData name="Maggie de Ubago (eHealth NSW)" userId="S::maggie.deubago@health.nsw.gov.au::dc5b9d9a-dc44-4f72-bacf-96fa003d27d9" providerId="AD" clId="Web-{E0F59213-8D84-9ED6-F665-1EE423BAD5C3}" dt="2024-05-22T09:46:57.814" v="249" actId="20577"/>
        <pc:sldMkLst>
          <pc:docMk/>
          <pc:sldMk cId="4195757558" sldId="2147477507"/>
        </pc:sldMkLst>
        <pc:spChg chg="mod">
          <ac:chgData name="Maggie de Ubago (eHealth NSW)" userId="S::maggie.deubago@health.nsw.gov.au::dc5b9d9a-dc44-4f72-bacf-96fa003d27d9" providerId="AD" clId="Web-{E0F59213-8D84-9ED6-F665-1EE423BAD5C3}" dt="2024-05-22T09:46:11.907" v="239" actId="20577"/>
          <ac:spMkLst>
            <pc:docMk/>
            <pc:sldMk cId="4195757558" sldId="2147477507"/>
            <ac:spMk id="2" creationId="{42697990-AAF4-2B8E-19AF-018C26F56132}"/>
          </ac:spMkLst>
        </pc:spChg>
        <pc:spChg chg="mod">
          <ac:chgData name="Maggie de Ubago (eHealth NSW)" userId="S::maggie.deubago@health.nsw.gov.au::dc5b9d9a-dc44-4f72-bacf-96fa003d27d9" providerId="AD" clId="Web-{E0F59213-8D84-9ED6-F665-1EE423BAD5C3}" dt="2024-05-22T09:46:57.814" v="249" actId="20577"/>
          <ac:spMkLst>
            <pc:docMk/>
            <pc:sldMk cId="4195757558" sldId="2147477507"/>
            <ac:spMk id="7" creationId="{F52C255E-D05F-151C-EB99-5DE87E49CA8B}"/>
          </ac:spMkLst>
        </pc:spChg>
      </pc:sldChg>
      <pc:sldChg chg="modSp ord">
        <pc:chgData name="Maggie de Ubago (eHealth NSW)" userId="S::maggie.deubago@health.nsw.gov.au::dc5b9d9a-dc44-4f72-bacf-96fa003d27d9" providerId="AD" clId="Web-{E0F59213-8D84-9ED6-F665-1EE423BAD5C3}" dt="2024-05-22T09:46:38.579" v="246" actId="20577"/>
        <pc:sldMkLst>
          <pc:docMk/>
          <pc:sldMk cId="3863713856" sldId="2147477508"/>
        </pc:sldMkLst>
        <pc:spChg chg="mod">
          <ac:chgData name="Maggie de Ubago (eHealth NSW)" userId="S::maggie.deubago@health.nsw.gov.au::dc5b9d9a-dc44-4f72-bacf-96fa003d27d9" providerId="AD" clId="Web-{E0F59213-8D84-9ED6-F665-1EE423BAD5C3}" dt="2024-05-22T09:46:38.579" v="246" actId="20577"/>
          <ac:spMkLst>
            <pc:docMk/>
            <pc:sldMk cId="3863713856" sldId="2147477508"/>
            <ac:spMk id="2" creationId="{42697990-AAF4-2B8E-19AF-018C26F56132}"/>
          </ac:spMkLst>
        </pc:spChg>
        <pc:spChg chg="mod">
          <ac:chgData name="Maggie de Ubago (eHealth NSW)" userId="S::maggie.deubago@health.nsw.gov.au::dc5b9d9a-dc44-4f72-bacf-96fa003d27d9" providerId="AD" clId="Web-{E0F59213-8D84-9ED6-F665-1EE423BAD5C3}" dt="2024-05-22T09:46:29.548" v="243" actId="20577"/>
          <ac:spMkLst>
            <pc:docMk/>
            <pc:sldMk cId="3863713856" sldId="2147477508"/>
            <ac:spMk id="7" creationId="{F52C255E-D05F-151C-EB99-5DE87E49CA8B}"/>
          </ac:spMkLst>
        </pc:spChg>
      </pc:sldChg>
      <pc:sldChg chg="modSp ord">
        <pc:chgData name="Maggie de Ubago (eHealth NSW)" userId="S::maggie.deubago@health.nsw.gov.au::dc5b9d9a-dc44-4f72-bacf-96fa003d27d9" providerId="AD" clId="Web-{E0F59213-8D84-9ED6-F665-1EE423BAD5C3}" dt="2024-05-22T10:02:37.235" v="355"/>
        <pc:sldMkLst>
          <pc:docMk/>
          <pc:sldMk cId="2756959246" sldId="2147477509"/>
        </pc:sldMkLst>
        <pc:spChg chg="mod">
          <ac:chgData name="Maggie de Ubago (eHealth NSW)" userId="S::maggie.deubago@health.nsw.gov.au::dc5b9d9a-dc44-4f72-bacf-96fa003d27d9" providerId="AD" clId="Web-{E0F59213-8D84-9ED6-F665-1EE423BAD5C3}" dt="2024-05-22T05:09:10.234" v="14" actId="20577"/>
          <ac:spMkLst>
            <pc:docMk/>
            <pc:sldMk cId="2756959246" sldId="2147477509"/>
            <ac:spMk id="1197" creationId="{077B5858-4BF1-9339-C1E5-D9FDAC75D91F}"/>
          </ac:spMkLst>
        </pc:spChg>
      </pc:sldChg>
      <pc:sldChg chg="modSp ord">
        <pc:chgData name="Maggie de Ubago (eHealth NSW)" userId="S::maggie.deubago@health.nsw.gov.au::dc5b9d9a-dc44-4f72-bacf-96fa003d27d9" providerId="AD" clId="Web-{E0F59213-8D84-9ED6-F665-1EE423BAD5C3}" dt="2024-05-22T08:58:48.743" v="62"/>
        <pc:sldMkLst>
          <pc:docMk/>
          <pc:sldMk cId="498415085" sldId="2147477510"/>
        </pc:sldMkLst>
        <pc:spChg chg="mod">
          <ac:chgData name="Maggie de Ubago (eHealth NSW)" userId="S::maggie.deubago@health.nsw.gov.au::dc5b9d9a-dc44-4f72-bacf-96fa003d27d9" providerId="AD" clId="Web-{E0F59213-8D84-9ED6-F665-1EE423BAD5C3}" dt="2024-05-22T05:07:33.871" v="0"/>
          <ac:spMkLst>
            <pc:docMk/>
            <pc:sldMk cId="498415085" sldId="2147477510"/>
            <ac:spMk id="38" creationId="{790BDD75-D531-FF6B-A925-9FD9210C315C}"/>
          </ac:spMkLst>
        </pc:spChg>
        <pc:spChg chg="mod">
          <ac:chgData name="Maggie de Ubago (eHealth NSW)" userId="S::maggie.deubago@health.nsw.gov.au::dc5b9d9a-dc44-4f72-bacf-96fa003d27d9" providerId="AD" clId="Web-{E0F59213-8D84-9ED6-F665-1EE423BAD5C3}" dt="2024-05-22T05:08:35.607" v="4" actId="20577"/>
          <ac:spMkLst>
            <pc:docMk/>
            <pc:sldMk cId="498415085" sldId="2147477510"/>
            <ac:spMk id="1197" creationId="{077B5858-4BF1-9339-C1E5-D9FDAC75D91F}"/>
          </ac:spMkLst>
        </pc:spChg>
      </pc:sldChg>
    </pc:docChg>
  </pc:docChgLst>
  <pc:docChgLst>
    <pc:chgData name="Maggie de Ubago (eHealth NSW)" userId="S::maggie.deubago@health.nsw.gov.au::dc5b9d9a-dc44-4f72-bacf-96fa003d27d9" providerId="AD" clId="Web-{B2B06406-0F92-DA97-34A6-EA4F1D50CEE9}"/>
    <pc:docChg chg="modSld">
      <pc:chgData name="Maggie de Ubago (eHealth NSW)" userId="S::maggie.deubago@health.nsw.gov.au::dc5b9d9a-dc44-4f72-bacf-96fa003d27d9" providerId="AD" clId="Web-{B2B06406-0F92-DA97-34A6-EA4F1D50CEE9}" dt="2024-05-22T10:35:17.964" v="113" actId="20577"/>
      <pc:docMkLst>
        <pc:docMk/>
      </pc:docMkLst>
      <pc:sldChg chg="modSp">
        <pc:chgData name="Maggie de Ubago (eHealth NSW)" userId="S::maggie.deubago@health.nsw.gov.au::dc5b9d9a-dc44-4f72-bacf-96fa003d27d9" providerId="AD" clId="Web-{B2B06406-0F92-DA97-34A6-EA4F1D50CEE9}" dt="2024-05-22T10:35:17.964" v="113" actId="20577"/>
        <pc:sldMkLst>
          <pc:docMk/>
          <pc:sldMk cId="2202726774" sldId="4107"/>
        </pc:sldMkLst>
        <pc:spChg chg="mod">
          <ac:chgData name="Maggie de Ubago (eHealth NSW)" userId="S::maggie.deubago@health.nsw.gov.au::dc5b9d9a-dc44-4f72-bacf-96fa003d27d9" providerId="AD" clId="Web-{B2B06406-0F92-DA97-34A6-EA4F1D50CEE9}" dt="2024-05-22T10:35:17.964" v="113" actId="20577"/>
          <ac:spMkLst>
            <pc:docMk/>
            <pc:sldMk cId="2202726774" sldId="4107"/>
            <ac:spMk id="8" creationId="{33AD45B4-C73B-B269-F363-09D1572A369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B5E93-52AF-45EF-876D-B0B6D04998ED}" type="datetimeFigureOut">
              <a:rPr lang="en-AU" smtClean="0"/>
              <a:t>22/05/2024</a:t>
            </a:fld>
            <a:endParaRPr lang="en-AU"/>
          </a:p>
        </p:txBody>
      </p:sp>
      <p:sp>
        <p:nvSpPr>
          <p:cNvPr id="4" name="Slide Image Placeholder 3"/>
          <p:cNvSpPr>
            <a:spLocks noGrp="1" noRot="1" noChangeAspect="1"/>
          </p:cNvSpPr>
          <p:nvPr>
            <p:ph type="sldImg" idx="2"/>
          </p:nvPr>
        </p:nvSpPr>
        <p:spPr>
          <a:xfrm>
            <a:off x="679450" y="1143000"/>
            <a:ext cx="54991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07B88C-8EA1-4B61-9579-C11D0B9BC4FE}" type="slidenum">
              <a:rPr lang="en-AU" smtClean="0"/>
              <a:t>‹#›</a:t>
            </a:fld>
            <a:endParaRPr lang="en-AU"/>
          </a:p>
        </p:txBody>
      </p:sp>
    </p:spTree>
    <p:extLst>
      <p:ext uri="{BB962C8B-B14F-4D97-AF65-F5344CB8AC3E}">
        <p14:creationId xmlns:p14="http://schemas.microsoft.com/office/powerpoint/2010/main" val="3002754455"/>
      </p:ext>
    </p:extLst>
  </p:cSld>
  <p:clrMap bg1="lt1" tx1="dk1" bg2="lt2" tx2="dk2" accent1="accent1" accent2="accent2" accent3="accent3" accent4="accent4" accent5="accent5" accent6="accent6" hlink="hlink" folHlink="folHlink"/>
  <p:notesStyle>
    <a:lvl1pPr marL="0" algn="l" defTabSz="1831635" rtl="0" eaLnBrk="1" latinLnBrk="0" hangingPunct="1">
      <a:defRPr sz="2404" kern="1200">
        <a:solidFill>
          <a:schemeClr val="tx1"/>
        </a:solidFill>
        <a:latin typeface="+mn-lt"/>
        <a:ea typeface="+mn-ea"/>
        <a:cs typeface="+mn-cs"/>
      </a:defRPr>
    </a:lvl1pPr>
    <a:lvl2pPr marL="915817" algn="l" defTabSz="1831635" rtl="0" eaLnBrk="1" latinLnBrk="0" hangingPunct="1">
      <a:defRPr sz="2404" kern="1200">
        <a:solidFill>
          <a:schemeClr val="tx1"/>
        </a:solidFill>
        <a:latin typeface="+mn-lt"/>
        <a:ea typeface="+mn-ea"/>
        <a:cs typeface="+mn-cs"/>
      </a:defRPr>
    </a:lvl2pPr>
    <a:lvl3pPr marL="1831635" algn="l" defTabSz="1831635" rtl="0" eaLnBrk="1" latinLnBrk="0" hangingPunct="1">
      <a:defRPr sz="2404" kern="1200">
        <a:solidFill>
          <a:schemeClr val="tx1"/>
        </a:solidFill>
        <a:latin typeface="+mn-lt"/>
        <a:ea typeface="+mn-ea"/>
        <a:cs typeface="+mn-cs"/>
      </a:defRPr>
    </a:lvl3pPr>
    <a:lvl4pPr marL="2747452" algn="l" defTabSz="1831635" rtl="0" eaLnBrk="1" latinLnBrk="0" hangingPunct="1">
      <a:defRPr sz="2404" kern="1200">
        <a:solidFill>
          <a:schemeClr val="tx1"/>
        </a:solidFill>
        <a:latin typeface="+mn-lt"/>
        <a:ea typeface="+mn-ea"/>
        <a:cs typeface="+mn-cs"/>
      </a:defRPr>
    </a:lvl4pPr>
    <a:lvl5pPr marL="3663269" algn="l" defTabSz="1831635" rtl="0" eaLnBrk="1" latinLnBrk="0" hangingPunct="1">
      <a:defRPr sz="2404" kern="1200">
        <a:solidFill>
          <a:schemeClr val="tx1"/>
        </a:solidFill>
        <a:latin typeface="+mn-lt"/>
        <a:ea typeface="+mn-ea"/>
        <a:cs typeface="+mn-cs"/>
      </a:defRPr>
    </a:lvl5pPr>
    <a:lvl6pPr marL="4579087" algn="l" defTabSz="1831635" rtl="0" eaLnBrk="1" latinLnBrk="0" hangingPunct="1">
      <a:defRPr sz="2404" kern="1200">
        <a:solidFill>
          <a:schemeClr val="tx1"/>
        </a:solidFill>
        <a:latin typeface="+mn-lt"/>
        <a:ea typeface="+mn-ea"/>
        <a:cs typeface="+mn-cs"/>
      </a:defRPr>
    </a:lvl6pPr>
    <a:lvl7pPr marL="5494904" algn="l" defTabSz="1831635" rtl="0" eaLnBrk="1" latinLnBrk="0" hangingPunct="1">
      <a:defRPr sz="2404" kern="1200">
        <a:solidFill>
          <a:schemeClr val="tx1"/>
        </a:solidFill>
        <a:latin typeface="+mn-lt"/>
        <a:ea typeface="+mn-ea"/>
        <a:cs typeface="+mn-cs"/>
      </a:defRPr>
    </a:lvl7pPr>
    <a:lvl8pPr marL="6410721" algn="l" defTabSz="1831635" rtl="0" eaLnBrk="1" latinLnBrk="0" hangingPunct="1">
      <a:defRPr sz="2404" kern="1200">
        <a:solidFill>
          <a:schemeClr val="tx1"/>
        </a:solidFill>
        <a:latin typeface="+mn-lt"/>
        <a:ea typeface="+mn-ea"/>
        <a:cs typeface="+mn-cs"/>
      </a:defRPr>
    </a:lvl8pPr>
    <a:lvl9pPr marL="7326539" algn="l" defTabSz="1831635" rtl="0" eaLnBrk="1" latinLnBrk="0" hangingPunct="1">
      <a:defRPr sz="240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807B88C-8EA1-4B61-9579-C11D0B9BC4FE}" type="slidenum">
              <a:rPr lang="en-AU" smtClean="0"/>
              <a:t>1</a:t>
            </a:fld>
            <a:endParaRPr lang="en-AU"/>
          </a:p>
        </p:txBody>
      </p:sp>
    </p:spTree>
    <p:extLst>
      <p:ext uri="{BB962C8B-B14F-4D97-AF65-F5344CB8AC3E}">
        <p14:creationId xmlns:p14="http://schemas.microsoft.com/office/powerpoint/2010/main" val="3032818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07B88C-8EA1-4B61-9579-C11D0B9BC4FE}" type="slidenum">
              <a:rPr lang="en-AU" smtClean="0"/>
              <a:t>14</a:t>
            </a:fld>
            <a:endParaRPr lang="en-AU"/>
          </a:p>
        </p:txBody>
      </p:sp>
    </p:spTree>
    <p:extLst>
      <p:ext uri="{BB962C8B-B14F-4D97-AF65-F5344CB8AC3E}">
        <p14:creationId xmlns:p14="http://schemas.microsoft.com/office/powerpoint/2010/main" val="739149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807B88C-8EA1-4B61-9579-C11D0B9BC4FE}" type="slidenum">
              <a:rPr lang="en-AU" smtClean="0"/>
              <a:t>18</a:t>
            </a:fld>
            <a:endParaRPr lang="en-AU"/>
          </a:p>
        </p:txBody>
      </p:sp>
    </p:spTree>
    <p:extLst>
      <p:ext uri="{BB962C8B-B14F-4D97-AF65-F5344CB8AC3E}">
        <p14:creationId xmlns:p14="http://schemas.microsoft.com/office/powerpoint/2010/main" val="1387336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2400"/>
              <a:t>P &amp; C</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07B88C-8EA1-4B61-9579-C11D0B9BC4F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9890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BBDE6-9515-1B7E-B676-456F0F97F7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611FA4-AAD8-612B-E272-AB08BA1176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8C1E3B-62C4-904E-9222-0880DE19C305}"/>
              </a:ext>
            </a:extLst>
          </p:cNvPr>
          <p:cNvSpPr>
            <a:spLocks noGrp="1"/>
          </p:cNvSpPr>
          <p:nvPr>
            <p:ph type="body" idx="1"/>
          </p:nvPr>
        </p:nvSpPr>
        <p:spPr/>
        <p:txBody>
          <a:bodyPr/>
          <a:lstStyle/>
          <a:p>
            <a:r>
              <a:rPr lang="en-AU" sz="2400"/>
              <a:t>P &amp; C</a:t>
            </a:r>
          </a:p>
        </p:txBody>
      </p:sp>
      <p:sp>
        <p:nvSpPr>
          <p:cNvPr id="4" name="Slide Number Placeholder 3">
            <a:extLst>
              <a:ext uri="{FF2B5EF4-FFF2-40B4-BE49-F238E27FC236}">
                <a16:creationId xmlns:a16="http://schemas.microsoft.com/office/drawing/2014/main" id="{F0449B07-974D-D212-F0DA-47361F90AFA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07B88C-8EA1-4B61-9579-C11D0B9BC4F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0697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07B88C-8EA1-4B61-9579-C11D0B9BC4FE}" type="slidenum">
              <a:rPr lang="en-AU" smtClean="0"/>
              <a:t>21</a:t>
            </a:fld>
            <a:endParaRPr lang="en-AU"/>
          </a:p>
        </p:txBody>
      </p:sp>
    </p:spTree>
    <p:extLst>
      <p:ext uri="{BB962C8B-B14F-4D97-AF65-F5344CB8AC3E}">
        <p14:creationId xmlns:p14="http://schemas.microsoft.com/office/powerpoint/2010/main" val="2159670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P &amp; C</a:t>
            </a:r>
          </a:p>
        </p:txBody>
      </p:sp>
      <p:sp>
        <p:nvSpPr>
          <p:cNvPr id="4" name="Slide Number Placeholder 3"/>
          <p:cNvSpPr>
            <a:spLocks noGrp="1"/>
          </p:cNvSpPr>
          <p:nvPr>
            <p:ph type="sldNum" sz="quarter" idx="5"/>
          </p:nvPr>
        </p:nvSpPr>
        <p:spPr/>
        <p:txBody>
          <a:bodyPr/>
          <a:lstStyle/>
          <a:p>
            <a:fld id="{0807B88C-8EA1-4B61-9579-C11D0B9BC4FE}" type="slidenum">
              <a:rPr lang="en-AU" smtClean="0"/>
              <a:t>23</a:t>
            </a:fld>
            <a:endParaRPr lang="en-AU"/>
          </a:p>
        </p:txBody>
      </p:sp>
    </p:spTree>
    <p:extLst>
      <p:ext uri="{BB962C8B-B14F-4D97-AF65-F5344CB8AC3E}">
        <p14:creationId xmlns:p14="http://schemas.microsoft.com/office/powerpoint/2010/main" val="615099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a:cs typeface="Calibri"/>
              </a:rPr>
              <a:t>Following on from our stand up last  Tuesday , The purpose of today is to announce some changes to our team structure. </a:t>
            </a:r>
          </a:p>
        </p:txBody>
      </p:sp>
      <p:sp>
        <p:nvSpPr>
          <p:cNvPr id="4" name="Slide Number Placeholder 3"/>
          <p:cNvSpPr>
            <a:spLocks noGrp="1"/>
          </p:cNvSpPr>
          <p:nvPr>
            <p:ph type="sldNum" sz="quarter" idx="5"/>
          </p:nvPr>
        </p:nvSpPr>
        <p:spPr/>
        <p:txBody>
          <a:bodyPr/>
          <a:lstStyle/>
          <a:p>
            <a:fld id="{0807B88C-8EA1-4B61-9579-C11D0B9BC4FE}" type="slidenum">
              <a:rPr lang="en-AU" smtClean="0"/>
              <a:t>4</a:t>
            </a:fld>
            <a:endParaRPr lang="en-AU"/>
          </a:p>
        </p:txBody>
      </p:sp>
    </p:spTree>
    <p:extLst>
      <p:ext uri="{BB962C8B-B14F-4D97-AF65-F5344CB8AC3E}">
        <p14:creationId xmlns:p14="http://schemas.microsoft.com/office/powerpoint/2010/main" val="2119124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800"/>
              </a:spcBef>
              <a:spcAft>
                <a:spcPts val="1800"/>
              </a:spcAft>
              <a:buClr>
                <a:srgbClr val="146CFD"/>
              </a:buClr>
            </a:pPr>
            <a:r>
              <a:rPr lang="en-AU" sz="3400" b="0">
                <a:solidFill>
                  <a:schemeClr val="tx2"/>
                </a:solidFill>
              </a:rPr>
              <a:t>Since inception, eHealth NSW and our Directorates have served to meet the needs of our customers, our partners, and the people of NSW. Over the years, we have grown organically and evolved in line with customer demand, increased digitisation, new technologies and operating methodologies. </a:t>
            </a:r>
            <a:endParaRPr lang="en-AU" sz="3400" b="0">
              <a:solidFill>
                <a:schemeClr val="tx2"/>
              </a:solidFill>
              <a:cs typeface="Arial"/>
            </a:endParaRPr>
          </a:p>
          <a:p>
            <a:pPr>
              <a:spcBef>
                <a:spcPts val="1800"/>
              </a:spcBef>
              <a:spcAft>
                <a:spcPts val="1800"/>
              </a:spcAft>
              <a:buClr>
                <a:srgbClr val="146CFD"/>
              </a:buClr>
            </a:pPr>
            <a:r>
              <a:rPr lang="en-AU" sz="3400" b="0">
                <a:solidFill>
                  <a:schemeClr val="tx2"/>
                </a:solidFill>
              </a:rPr>
              <a:t>As eHealth NSW continues on our journey towards becoming the digital centre of excellence for NSW Health, we need to continuously evolve and improve the ways we deliver our services.</a:t>
            </a:r>
            <a:endParaRPr lang="en-AU" sz="3400" b="0">
              <a:solidFill>
                <a:schemeClr val="tx2"/>
              </a:solidFill>
              <a:cs typeface="Arial"/>
            </a:endParaRPr>
          </a:p>
          <a:p>
            <a:pPr>
              <a:spcBef>
                <a:spcPts val="1800"/>
              </a:spcBef>
              <a:spcAft>
                <a:spcPts val="1800"/>
              </a:spcAft>
              <a:buClr>
                <a:srgbClr val="146CFD"/>
              </a:buClr>
            </a:pPr>
            <a:r>
              <a:rPr lang="en-AU" sz="3400" b="0">
                <a:solidFill>
                  <a:schemeClr val="tx2"/>
                </a:solidFill>
              </a:rPr>
              <a:t>The eHealth NSW Business Plan 2022-2025 focuses on developing our internal capabilities, organisational culture and ways of working. </a:t>
            </a:r>
            <a:r>
              <a:rPr lang="en-US" sz="3400" b="0">
                <a:solidFill>
                  <a:schemeClr val="tx2"/>
                </a:solidFill>
              </a:rPr>
              <a:t>Over the last 12 months, the EMT have identified opportunities to better </a:t>
            </a:r>
            <a:r>
              <a:rPr lang="en-AU" sz="3400" b="0">
                <a:solidFill>
                  <a:schemeClr val="tx2"/>
                </a:solidFill>
              </a:rPr>
              <a:t>align our operations to business plan outcomes.</a:t>
            </a:r>
            <a:endParaRPr lang="en-AU" sz="3400" b="0">
              <a:solidFill>
                <a:schemeClr val="tx2"/>
              </a:solidFill>
              <a:cs typeface="Arial"/>
            </a:endParaRPr>
          </a:p>
          <a:p>
            <a:pPr marL="0" lvl="3" indent="0">
              <a:buNone/>
            </a:pPr>
            <a:r>
              <a:rPr lang="en-AU">
                <a:cs typeface="Arial"/>
              </a:rPr>
              <a:t>The eHealth NSW People &amp; Culture (P&amp;C) team were formally established within eHealth NSW on 1 November 2022. Following a review of the current structure of the Talent Acquisition (TA) team, it is recommended that the team’s function be restructured to embed a permanent structure,  support the overall P&amp;C strategy and deliver on the eHealth NSW People &amp; Culture Business plan priority to enhance and modernise recruitment services as well as to support the integration of the People &amp; Culture for Future of Health initiatives being conducted by the Ministry of Health. </a:t>
            </a:r>
            <a:endParaRPr lang="en-US">
              <a:solidFill>
                <a:srgbClr val="000000"/>
              </a:solidFill>
              <a:cs typeface="Arial"/>
            </a:endParaRPr>
          </a:p>
          <a:p>
            <a:endParaRPr lang="en-AU"/>
          </a:p>
        </p:txBody>
      </p:sp>
      <p:sp>
        <p:nvSpPr>
          <p:cNvPr id="4" name="Slide Number Placeholder 3"/>
          <p:cNvSpPr>
            <a:spLocks noGrp="1"/>
          </p:cNvSpPr>
          <p:nvPr>
            <p:ph type="sldNum" sz="quarter" idx="5"/>
          </p:nvPr>
        </p:nvSpPr>
        <p:spPr/>
        <p:txBody>
          <a:bodyPr/>
          <a:lstStyle/>
          <a:p>
            <a:fld id="{0807B88C-8EA1-4B61-9579-C11D0B9BC4FE}" type="slidenum">
              <a:rPr lang="en-AU" smtClean="0"/>
              <a:t>5</a:t>
            </a:fld>
            <a:endParaRPr lang="en-AU"/>
          </a:p>
        </p:txBody>
      </p:sp>
    </p:spTree>
    <p:extLst>
      <p:ext uri="{BB962C8B-B14F-4D97-AF65-F5344CB8AC3E}">
        <p14:creationId xmlns:p14="http://schemas.microsoft.com/office/powerpoint/2010/main" val="680273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 Clear accountabilities - </a:t>
            </a:r>
            <a:r>
              <a:rPr lang="en-AU" sz="2800" b="0" i="0">
                <a:solidFill>
                  <a:schemeClr val="tx2"/>
                </a:solidFill>
                <a:effectLst/>
                <a:latin typeface="Arial"/>
                <a:cs typeface="Arial"/>
              </a:rPr>
              <a:t>for our people by </a:t>
            </a:r>
            <a:r>
              <a:rPr lang="en-AU" b="0">
                <a:solidFill>
                  <a:schemeClr val="tx2"/>
                </a:solidFill>
                <a:latin typeface="Arial"/>
                <a:cs typeface="Arial"/>
              </a:rPr>
              <a:t>redesigning</a:t>
            </a:r>
            <a:r>
              <a:rPr lang="en-AU" sz="2800" b="0" i="0">
                <a:solidFill>
                  <a:schemeClr val="tx2"/>
                </a:solidFill>
                <a:effectLst/>
                <a:latin typeface="Arial"/>
                <a:cs typeface="Arial"/>
              </a:rPr>
              <a:t> </a:t>
            </a:r>
            <a:r>
              <a:rPr lang="en-AU" b="0">
                <a:solidFill>
                  <a:schemeClr val="tx2"/>
                </a:solidFill>
                <a:latin typeface="Arial"/>
                <a:cs typeface="Arial"/>
              </a:rPr>
              <a:t>our roles  to build a contemporary customer focussed team </a:t>
            </a:r>
            <a:endParaRPr lang="en-AU" b="0">
              <a:solidFill>
                <a:schemeClr val="tx2"/>
              </a:solidFill>
              <a:cs typeface="Arial"/>
            </a:endParaRPr>
          </a:p>
          <a:p>
            <a:r>
              <a:rPr lang="en-AU"/>
              <a:t> </a:t>
            </a:r>
          </a:p>
          <a:p>
            <a:endParaRPr lang="en-AU"/>
          </a:p>
          <a:p>
            <a:endParaRPr lang="en-AU"/>
          </a:p>
          <a:p>
            <a:pPr marL="0" marR="0" lvl="0" indent="0" algn="l" defTabSz="1831635" rtl="0" eaLnBrk="1" fontAlgn="auto" latinLnBrk="0" hangingPunct="1">
              <a:lnSpc>
                <a:spcPct val="100000"/>
              </a:lnSpc>
              <a:spcBef>
                <a:spcPts val="0"/>
              </a:spcBef>
              <a:spcAft>
                <a:spcPts val="0"/>
              </a:spcAft>
              <a:buClrTx/>
              <a:buSzTx/>
              <a:buFontTx/>
              <a:buNone/>
              <a:tabLst/>
              <a:defRPr/>
            </a:pPr>
            <a:r>
              <a:rPr lang="en-AU"/>
              <a:t>Improved cross team collaboration  - </a:t>
            </a:r>
            <a:r>
              <a:rPr kumimoji="0" lang="en-AU" sz="4800" b="0" i="0" u="none" strike="noStrike" kern="1200" cap="none" spc="0" normalizeH="0" baseline="0" noProof="0">
                <a:ln>
                  <a:noFill/>
                </a:ln>
                <a:solidFill>
                  <a:srgbClr val="002664"/>
                </a:solidFill>
                <a:effectLst/>
                <a:uLnTx/>
                <a:uFillTx/>
                <a:latin typeface="Arial"/>
                <a:cs typeface="Arial"/>
              </a:rPr>
              <a:t>improving interaction and communication between </a:t>
            </a:r>
            <a:r>
              <a:rPr lang="en-AU" b="0">
                <a:solidFill>
                  <a:srgbClr val="002664"/>
                </a:solidFill>
                <a:latin typeface="Arial"/>
                <a:cs typeface="Arial"/>
              </a:rPr>
              <a:t>the team</a:t>
            </a:r>
            <a:r>
              <a:rPr kumimoji="0" lang="en-AU" sz="4800" b="0" i="0" u="none" strike="noStrike" kern="1200" cap="none" spc="0" normalizeH="0" baseline="0" noProof="0">
                <a:ln>
                  <a:noFill/>
                </a:ln>
                <a:solidFill>
                  <a:srgbClr val="002664"/>
                </a:solidFill>
                <a:effectLst/>
                <a:uLnTx/>
                <a:uFillTx/>
                <a:latin typeface="Arial"/>
                <a:cs typeface="Arial"/>
              </a:rPr>
              <a:t> including </a:t>
            </a:r>
            <a:r>
              <a:rPr lang="en-AU" b="0">
                <a:solidFill>
                  <a:srgbClr val="002664"/>
                </a:solidFill>
                <a:latin typeface="Arial"/>
                <a:cs typeface="Arial"/>
              </a:rPr>
              <a:t>strengthening our ways of working with the broader P&amp;C team </a:t>
            </a:r>
            <a:endParaRPr kumimoji="0" lang="en-US" sz="4800" b="1" i="0" u="none" strike="noStrike" kern="1200" cap="none" spc="0" normalizeH="0" baseline="0" noProof="0">
              <a:ln>
                <a:noFill/>
              </a:ln>
              <a:solidFill>
                <a:srgbClr val="002664"/>
              </a:solidFill>
              <a:effectLst/>
              <a:uLnTx/>
              <a:uFillTx/>
              <a:latin typeface="Arial"/>
              <a:cs typeface="Arial"/>
            </a:endParaRPr>
          </a:p>
          <a:p>
            <a:endParaRPr lang="en-AU"/>
          </a:p>
          <a:p>
            <a:pPr marL="0" marR="0" lvl="0" indent="0" algn="l" defTabSz="1831635" rtl="0" eaLnBrk="1" fontAlgn="auto" latinLnBrk="0" hangingPunct="1">
              <a:lnSpc>
                <a:spcPct val="100000"/>
              </a:lnSpc>
              <a:spcBef>
                <a:spcPts val="0"/>
              </a:spcBef>
              <a:spcAft>
                <a:spcPts val="0"/>
              </a:spcAft>
              <a:buClrTx/>
              <a:buSzTx/>
              <a:buFontTx/>
              <a:buNone/>
              <a:tabLst/>
              <a:defRPr/>
            </a:pPr>
            <a:r>
              <a:rPr lang="en-AU"/>
              <a:t>Transition to new service models - </a:t>
            </a:r>
            <a:r>
              <a:rPr kumimoji="0" lang="en-AU" sz="2800" b="0" i="0" u="none" strike="noStrike" kern="1200" cap="none" spc="0" normalizeH="0" baseline="0" noProof="0">
                <a:ln>
                  <a:noFill/>
                </a:ln>
                <a:solidFill>
                  <a:srgbClr val="002664"/>
                </a:solidFill>
                <a:effectLst/>
                <a:uLnTx/>
                <a:uFillTx/>
                <a:latin typeface="Arial"/>
                <a:cs typeface="Arial"/>
              </a:rPr>
              <a:t>helping us move towards more contemporary delivery models </a:t>
            </a:r>
            <a:endParaRPr lang="en-AU"/>
          </a:p>
          <a:p>
            <a:endParaRPr lang="en-AU"/>
          </a:p>
          <a:p>
            <a:pPr marL="0" marR="0" lvl="0" indent="0" algn="l" defTabSz="1831635" rtl="0" eaLnBrk="1" fontAlgn="auto" latinLnBrk="0" hangingPunct="1">
              <a:lnSpc>
                <a:spcPct val="100000"/>
              </a:lnSpc>
              <a:spcBef>
                <a:spcPts val="0"/>
              </a:spcBef>
              <a:spcAft>
                <a:spcPts val="0"/>
              </a:spcAft>
              <a:buClrTx/>
              <a:buSzTx/>
              <a:buFontTx/>
              <a:buNone/>
              <a:tabLst/>
              <a:defRPr/>
            </a:pPr>
            <a:r>
              <a:rPr lang="en-AU"/>
              <a:t>Enhancing our customer experience - </a:t>
            </a:r>
            <a:r>
              <a:rPr kumimoji="0" lang="en-AU" sz="4800" b="0" i="0" u="none" strike="noStrike" kern="1200" cap="none" spc="0" normalizeH="0" baseline="0" noProof="0">
                <a:ln>
                  <a:noFill/>
                </a:ln>
                <a:solidFill>
                  <a:srgbClr val="002664"/>
                </a:solidFill>
                <a:effectLst/>
                <a:uLnTx/>
                <a:uFillTx/>
                <a:latin typeface="Arial"/>
                <a:cs typeface="Arial"/>
              </a:rPr>
              <a:t>creating a more</a:t>
            </a:r>
            <a:r>
              <a:rPr lang="en-AU" b="0">
                <a:solidFill>
                  <a:srgbClr val="002664"/>
                </a:solidFill>
                <a:latin typeface="Arial"/>
                <a:cs typeface="Arial"/>
              </a:rPr>
              <a:t> </a:t>
            </a:r>
            <a:r>
              <a:rPr kumimoji="0" lang="en-AU" sz="4800" b="0" i="0" u="none" strike="noStrike" kern="1200" cap="none" spc="0" normalizeH="0" baseline="0" noProof="0">
                <a:ln>
                  <a:noFill/>
                </a:ln>
                <a:solidFill>
                  <a:srgbClr val="002664"/>
                </a:solidFill>
                <a:effectLst/>
                <a:uLnTx/>
                <a:uFillTx/>
                <a:latin typeface="Arial"/>
                <a:cs typeface="Arial"/>
              </a:rPr>
              <a:t> optimal experience in how our customers engage with us by </a:t>
            </a:r>
            <a:r>
              <a:rPr lang="en-AU" b="0">
                <a:solidFill>
                  <a:srgbClr val="002664"/>
                </a:solidFill>
                <a:latin typeface="Arial"/>
                <a:cs typeface="Arial"/>
              </a:rPr>
              <a:t>elevating our structure and streamlining our processes and embedding consistency in how we work</a:t>
            </a:r>
            <a:endParaRPr lang="en-AU" sz="4800" b="0" i="0" u="none" strike="noStrike" kern="1200" cap="none" spc="0" normalizeH="0" baseline="0" noProof="0">
              <a:ln>
                <a:noFill/>
              </a:ln>
              <a:solidFill>
                <a:srgbClr val="002664"/>
              </a:solidFill>
              <a:effectLst/>
              <a:uLnTx/>
              <a:uFillTx/>
              <a:latin typeface="Arial"/>
              <a:cs typeface="Arial"/>
            </a:endParaRPr>
          </a:p>
          <a:p>
            <a:endParaRPr lang="en-AU"/>
          </a:p>
          <a:p>
            <a:r>
              <a:rPr lang="en-AU"/>
              <a:t>Partnership model - </a:t>
            </a:r>
            <a:r>
              <a:rPr lang="en-AU" b="0">
                <a:solidFill>
                  <a:srgbClr val="002664"/>
                </a:solidFill>
                <a:latin typeface="Arial"/>
                <a:cs typeface="Arial"/>
              </a:rPr>
              <a:t>partnering with our customers to better understand  demand</a:t>
            </a:r>
            <a:r>
              <a:rPr kumimoji="0" lang="en-AU" sz="4800" b="0" i="0" u="none" strike="noStrike" kern="1200" cap="none" spc="0" normalizeH="0" baseline="0" noProof="0">
                <a:ln>
                  <a:noFill/>
                </a:ln>
                <a:solidFill>
                  <a:srgbClr val="002664"/>
                </a:solidFill>
                <a:effectLst/>
                <a:uLnTx/>
                <a:uFillTx/>
                <a:latin typeface="Arial"/>
                <a:cs typeface="Arial"/>
              </a:rPr>
              <a:t> will ensure we prioritise the right things. </a:t>
            </a:r>
            <a:endParaRPr lang="en-AU"/>
          </a:p>
        </p:txBody>
      </p:sp>
      <p:sp>
        <p:nvSpPr>
          <p:cNvPr id="4" name="Slide Number Placeholder 3"/>
          <p:cNvSpPr>
            <a:spLocks noGrp="1"/>
          </p:cNvSpPr>
          <p:nvPr>
            <p:ph type="sldNum" sz="quarter" idx="5"/>
          </p:nvPr>
        </p:nvSpPr>
        <p:spPr/>
        <p:txBody>
          <a:bodyPr/>
          <a:lstStyle/>
          <a:p>
            <a:fld id="{0807B88C-8EA1-4B61-9579-C11D0B9BC4FE}" type="slidenum">
              <a:rPr lang="en-AU" smtClean="0"/>
              <a:t>6</a:t>
            </a:fld>
            <a:endParaRPr lang="en-AU"/>
          </a:p>
        </p:txBody>
      </p:sp>
    </p:spTree>
    <p:extLst>
      <p:ext uri="{BB962C8B-B14F-4D97-AF65-F5344CB8AC3E}">
        <p14:creationId xmlns:p14="http://schemas.microsoft.com/office/powerpoint/2010/main" val="2521406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59FDE-7861-9448-9D5E-7368CBDF26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7FF3-F693-A324-E4A6-7ADFFE20A3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341136-735D-8343-169F-01DBB3EE643C}"/>
              </a:ext>
            </a:extLst>
          </p:cNvPr>
          <p:cNvSpPr>
            <a:spLocks noGrp="1"/>
          </p:cNvSpPr>
          <p:nvPr>
            <p:ph type="body" idx="1"/>
          </p:nvPr>
        </p:nvSpPr>
        <p:spPr/>
        <p:txBody>
          <a:bodyPr/>
          <a:lstStyle/>
          <a:p>
            <a:r>
              <a:rPr lang="en-AU" sz="2400"/>
              <a:t>KM</a:t>
            </a:r>
          </a:p>
        </p:txBody>
      </p:sp>
      <p:sp>
        <p:nvSpPr>
          <p:cNvPr id="4" name="Slide Number Placeholder 3">
            <a:extLst>
              <a:ext uri="{FF2B5EF4-FFF2-40B4-BE49-F238E27FC236}">
                <a16:creationId xmlns:a16="http://schemas.microsoft.com/office/drawing/2014/main" id="{E25E50C0-A797-8CFE-2337-BC0A289F08D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07B88C-8EA1-4B61-9579-C11D0B9BC4F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6953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59FDE-7861-9448-9D5E-7368CBDF26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7FF3-F693-A324-E4A6-7ADFFE20A3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341136-735D-8343-169F-01DBB3EE643C}"/>
              </a:ext>
            </a:extLst>
          </p:cNvPr>
          <p:cNvSpPr>
            <a:spLocks noGrp="1"/>
          </p:cNvSpPr>
          <p:nvPr>
            <p:ph type="body" idx="1"/>
          </p:nvPr>
        </p:nvSpPr>
        <p:spPr/>
        <p:txBody>
          <a:bodyPr/>
          <a:lstStyle/>
          <a:p>
            <a:r>
              <a:rPr lang="en-AU" sz="2400"/>
              <a:t>KM</a:t>
            </a:r>
          </a:p>
        </p:txBody>
      </p:sp>
      <p:sp>
        <p:nvSpPr>
          <p:cNvPr id="4" name="Slide Number Placeholder 3">
            <a:extLst>
              <a:ext uri="{FF2B5EF4-FFF2-40B4-BE49-F238E27FC236}">
                <a16:creationId xmlns:a16="http://schemas.microsoft.com/office/drawing/2014/main" id="{E25E50C0-A797-8CFE-2337-BC0A289F08D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07B88C-8EA1-4B61-9579-C11D0B9BC4F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8941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KM</a:t>
            </a:r>
          </a:p>
        </p:txBody>
      </p:sp>
      <p:sp>
        <p:nvSpPr>
          <p:cNvPr id="4" name="Slide Number Placeholder 3"/>
          <p:cNvSpPr>
            <a:spLocks noGrp="1"/>
          </p:cNvSpPr>
          <p:nvPr>
            <p:ph type="sldNum" sz="quarter" idx="5"/>
          </p:nvPr>
        </p:nvSpPr>
        <p:spPr/>
        <p:txBody>
          <a:bodyPr/>
          <a:lstStyle/>
          <a:p>
            <a:fld id="{0807B88C-8EA1-4B61-9579-C11D0B9BC4FE}" type="slidenum">
              <a:rPr lang="en-AU" smtClean="0"/>
              <a:t>10</a:t>
            </a:fld>
            <a:endParaRPr lang="en-AU"/>
          </a:p>
        </p:txBody>
      </p:sp>
    </p:spTree>
    <p:extLst>
      <p:ext uri="{BB962C8B-B14F-4D97-AF65-F5344CB8AC3E}">
        <p14:creationId xmlns:p14="http://schemas.microsoft.com/office/powerpoint/2010/main" val="73363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KM</a:t>
            </a:r>
          </a:p>
        </p:txBody>
      </p:sp>
      <p:sp>
        <p:nvSpPr>
          <p:cNvPr id="4" name="Slide Number Placeholder 3"/>
          <p:cNvSpPr>
            <a:spLocks noGrp="1"/>
          </p:cNvSpPr>
          <p:nvPr>
            <p:ph type="sldNum" sz="quarter" idx="5"/>
          </p:nvPr>
        </p:nvSpPr>
        <p:spPr/>
        <p:txBody>
          <a:bodyPr/>
          <a:lstStyle/>
          <a:p>
            <a:fld id="{0807B88C-8EA1-4B61-9579-C11D0B9BC4FE}" type="slidenum">
              <a:rPr lang="en-AU" smtClean="0"/>
              <a:t>11</a:t>
            </a:fld>
            <a:endParaRPr lang="en-AU"/>
          </a:p>
        </p:txBody>
      </p:sp>
    </p:spTree>
    <p:extLst>
      <p:ext uri="{BB962C8B-B14F-4D97-AF65-F5344CB8AC3E}">
        <p14:creationId xmlns:p14="http://schemas.microsoft.com/office/powerpoint/2010/main" val="2645960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KM</a:t>
            </a:r>
          </a:p>
        </p:txBody>
      </p:sp>
      <p:sp>
        <p:nvSpPr>
          <p:cNvPr id="4" name="Slide Number Placeholder 3"/>
          <p:cNvSpPr>
            <a:spLocks noGrp="1"/>
          </p:cNvSpPr>
          <p:nvPr>
            <p:ph type="sldNum" sz="quarter" idx="5"/>
          </p:nvPr>
        </p:nvSpPr>
        <p:spPr/>
        <p:txBody>
          <a:bodyPr/>
          <a:lstStyle/>
          <a:p>
            <a:fld id="{0807B88C-8EA1-4B61-9579-C11D0B9BC4FE}" type="slidenum">
              <a:rPr lang="en-AU" smtClean="0"/>
              <a:t>12</a:t>
            </a:fld>
            <a:endParaRPr lang="en-AU"/>
          </a:p>
        </p:txBody>
      </p:sp>
    </p:spTree>
    <p:extLst>
      <p:ext uri="{BB962C8B-B14F-4D97-AF65-F5344CB8AC3E}">
        <p14:creationId xmlns:p14="http://schemas.microsoft.com/office/powerpoint/2010/main" val="380424816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4.sv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hyperlink" Target="http://www.ehealth.nsw.gov.au/"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ehealth.nsw.gov.au/" TargetMode="External"/><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ehealth.nsw.gov.au/" TargetMode="External"/><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2.sv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8.sv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hyperlink" Target="http://www.ehealth.nsw.gov.au/" TargetMode="Externa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ehealth.nsw.gov.au/" TargetMode="External"/><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www.ehealth.nsw.gov.au/" TargetMode="External"/><Relationship Id="rId7" Type="http://schemas.openxmlformats.org/officeDocument/2006/relationships/image" Target="../media/image10.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 Id="rId5" Type="http://schemas.openxmlformats.org/officeDocument/2006/relationships/image" Target="../media/image21.svg"/><Relationship Id="rId4" Type="http://schemas.openxmlformats.org/officeDocument/2006/relationships/image" Target="../media/image2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2.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Master" Target="../slideMasters/slideMaster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www.ehealth.nsw.gov.au/" TargetMode="External"/><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Master" Target="../slideMasters/slideMaster2.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10.sv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hyperlink" Target="http://www.ehealth.nsw.gov.au/" TargetMode="Externa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ehealth.nsw.gov.au/" TargetMode="External"/><Relationship Id="rId1" Type="http://schemas.openxmlformats.org/officeDocument/2006/relationships/slideMaster" Target="../slideMasters/slideMaster3.xml"/><Relationship Id="rId6" Type="http://schemas.openxmlformats.org/officeDocument/2006/relationships/image" Target="../media/image10.svg"/><Relationship Id="rId5" Type="http://schemas.openxmlformats.org/officeDocument/2006/relationships/image" Target="../media/image3.png"/><Relationship Id="rId4" Type="http://schemas.openxmlformats.org/officeDocument/2006/relationships/image" Target="../media/image2.sv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www.ehealth.nsw.gov.au/" TargetMode="External"/><Relationship Id="rId1" Type="http://schemas.openxmlformats.org/officeDocument/2006/relationships/slideMaster" Target="../slideMasters/slideMaster3.xml"/><Relationship Id="rId6" Type="http://schemas.openxmlformats.org/officeDocument/2006/relationships/image" Target="../media/image10.svg"/><Relationship Id="rId5" Type="http://schemas.openxmlformats.org/officeDocument/2006/relationships/image" Target="../media/image3.png"/><Relationship Id="rId4" Type="http://schemas.openxmlformats.org/officeDocument/2006/relationships/image" Target="../media/image2.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ehealth.nsw.gov.au/" TargetMode="External"/><Relationship Id="rId1" Type="http://schemas.openxmlformats.org/officeDocument/2006/relationships/slideMaster" Target="../slideMasters/slideMaster3.xml"/><Relationship Id="rId6" Type="http://schemas.openxmlformats.org/officeDocument/2006/relationships/image" Target="../media/image10.svg"/><Relationship Id="rId5" Type="http://schemas.openxmlformats.org/officeDocument/2006/relationships/image" Target="../media/image3.png"/><Relationship Id="rId4" Type="http://schemas.openxmlformats.org/officeDocument/2006/relationships/image" Target="../media/image2.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ehealth.nsw.gov.au/" TargetMode="External"/><Relationship Id="rId1" Type="http://schemas.openxmlformats.org/officeDocument/2006/relationships/slideMaster" Target="../slideMasters/slideMaster3.xml"/><Relationship Id="rId6" Type="http://schemas.openxmlformats.org/officeDocument/2006/relationships/image" Target="../media/image50.svg"/><Relationship Id="rId5" Type="http://schemas.openxmlformats.org/officeDocument/2006/relationships/image" Target="../media/image7.png"/><Relationship Id="rId4" Type="http://schemas.openxmlformats.org/officeDocument/2006/relationships/image" Target="../media/image2.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ehealth.nsw.gov.au/" TargetMode="External"/><Relationship Id="rId1" Type="http://schemas.openxmlformats.org/officeDocument/2006/relationships/slideMaster" Target="../slideMasters/slideMaster3.xml"/><Relationship Id="rId6" Type="http://schemas.openxmlformats.org/officeDocument/2006/relationships/image" Target="../media/image51.svg"/><Relationship Id="rId5" Type="http://schemas.openxmlformats.org/officeDocument/2006/relationships/image" Target="../media/image3.png"/><Relationship Id="rId4" Type="http://schemas.openxmlformats.org/officeDocument/2006/relationships/image" Target="../media/image2.sv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9.sv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hyperlink" Target="http://www.ehealth.nsw.gov.au/" TargetMode="Externa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9.sv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hyperlink" Target="http://www.ehealth.nsw.gov.au/"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ehealth.nsw.gov.au/" TargetMode="External"/><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ehealth.nsw.gov.au/" TargetMode="External"/><Relationship Id="rId1" Type="http://schemas.openxmlformats.org/officeDocument/2006/relationships/slideMaster" Target="../slideMasters/slideMaster3.xml"/><Relationship Id="rId6" Type="http://schemas.openxmlformats.org/officeDocument/2006/relationships/image" Target="../media/image10.svg"/><Relationship Id="rId5" Type="http://schemas.openxmlformats.org/officeDocument/2006/relationships/image" Target="../media/image3.png"/><Relationship Id="rId4" Type="http://schemas.openxmlformats.org/officeDocument/2006/relationships/image" Target="../media/image2.sv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ehealth.nsw.gov.au/" TargetMode="External"/><Relationship Id="rId1" Type="http://schemas.openxmlformats.org/officeDocument/2006/relationships/slideMaster" Target="../slideMasters/slideMaster3.xml"/><Relationship Id="rId6" Type="http://schemas.openxmlformats.org/officeDocument/2006/relationships/image" Target="../media/image50.svg"/><Relationship Id="rId5" Type="http://schemas.openxmlformats.org/officeDocument/2006/relationships/image" Target="../media/image7.png"/><Relationship Id="rId4" Type="http://schemas.openxmlformats.org/officeDocument/2006/relationships/image" Target="../media/image52.svg"/></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50.sv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hyperlink" Target="http://www.ehealth.nsw.gov.au/" TargetMode="External"/><Relationship Id="rId5" Type="http://schemas.openxmlformats.org/officeDocument/2006/relationships/image" Target="../media/image53.svg"/><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ehealth.nsw.gov.au/" TargetMode="External"/><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ehealth.nsw.gov.au/" TargetMode="External"/><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3.png"/><Relationship Id="rId4"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6.sv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hyperlink" Target="http://www.ehealth.nsw.gov.au/" TargetMode="Externa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6.sv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hyperlink" Target="http://www.ehealth.nsw.gov.au/"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1933FFFE-8300-45E6-AC5A-D2723099396A}"/>
              </a:ext>
            </a:extLst>
          </p:cNvPr>
          <p:cNvSpPr>
            <a:spLocks noGrp="1"/>
          </p:cNvSpPr>
          <p:nvPr>
            <p:ph type="pic" sz="quarter" idx="14" hasCustomPrompt="1"/>
          </p:nvPr>
        </p:nvSpPr>
        <p:spPr>
          <a:xfrm>
            <a:off x="15457068" y="0"/>
            <a:ext cx="9000000" cy="13716000"/>
          </a:xfrm>
          <a:solidFill>
            <a:schemeClr val="bg1">
              <a:lumMod val="95000"/>
            </a:schemeClr>
          </a:solidFill>
        </p:spPr>
        <p:txBody>
          <a:bodyPr>
            <a:noAutofit/>
          </a:bodyPr>
          <a:lstStyle>
            <a:lvl1pPr>
              <a:defRPr b="1" u="none"/>
            </a:lvl1pPr>
          </a:lstStyle>
          <a:p>
            <a:r>
              <a:rPr lang="en-AU"/>
              <a:t>Click here &gt; Insert TAB &gt; Insert Picture OR click icon to insert</a:t>
            </a:r>
            <a:br>
              <a:rPr lang="en-AU"/>
            </a:br>
            <a:br>
              <a:rPr lang="en-AU"/>
            </a:br>
            <a:r>
              <a:rPr lang="en-AU"/>
              <a:t>More photography can be found in the image library of the Communications Hub (link on page 10 of the instructions).</a:t>
            </a:r>
          </a:p>
        </p:txBody>
      </p:sp>
      <p:sp>
        <p:nvSpPr>
          <p:cNvPr id="2" name="Title 1"/>
          <p:cNvSpPr>
            <a:spLocks noGrp="1"/>
          </p:cNvSpPr>
          <p:nvPr>
            <p:ph type="ctrTitle" hasCustomPrompt="1"/>
          </p:nvPr>
        </p:nvSpPr>
        <p:spPr>
          <a:xfrm>
            <a:off x="738657" y="3365500"/>
            <a:ext cx="9667876" cy="4330700"/>
          </a:xfrm>
        </p:spPr>
        <p:txBody>
          <a:bodyPr lIns="0" tIns="0" rIns="0" bIns="0" anchor="b">
            <a:noAutofit/>
          </a:bodyPr>
          <a:lstStyle>
            <a:lvl1pPr algn="l">
              <a:defRPr sz="8000"/>
            </a:lvl1pPr>
          </a:lstStyle>
          <a:p>
            <a:r>
              <a:rPr lang="en-AU"/>
              <a:t>Engaging heading </a:t>
            </a:r>
            <a:br>
              <a:rPr lang="en-AU"/>
            </a:br>
            <a:r>
              <a:rPr lang="en-AU"/>
              <a:t>5-8 words</a:t>
            </a:r>
          </a:p>
        </p:txBody>
      </p:sp>
      <p:sp>
        <p:nvSpPr>
          <p:cNvPr id="3" name="Subtitle 2"/>
          <p:cNvSpPr>
            <a:spLocks noGrp="1"/>
          </p:cNvSpPr>
          <p:nvPr>
            <p:ph type="subTitle" idx="1" hasCustomPrompt="1"/>
          </p:nvPr>
        </p:nvSpPr>
        <p:spPr>
          <a:xfrm>
            <a:off x="738656" y="8147052"/>
            <a:ext cx="9667873" cy="1127577"/>
          </a:xfrm>
        </p:spPr>
        <p:txBody>
          <a:bodyPr>
            <a:noAutofit/>
          </a:bodyPr>
          <a:lstStyle>
            <a:lvl1pPr marL="0" indent="0" algn="l">
              <a:buNone/>
              <a:defRPr sz="3600"/>
            </a:lvl1pPr>
            <a:lvl2pPr marL="0" indent="0" algn="l">
              <a:lnSpc>
                <a:spcPct val="100000"/>
              </a:lnSpc>
              <a:buNone/>
              <a:defRPr sz="3600"/>
            </a:lvl2pPr>
            <a:lvl3pPr marL="0" indent="0" algn="l">
              <a:spcAft>
                <a:spcPts val="0"/>
              </a:spcAft>
              <a:buNone/>
              <a:defRPr sz="3600"/>
            </a:lvl3pPr>
            <a:lvl4pPr marL="0" indent="0" algn="l">
              <a:spcAft>
                <a:spcPts val="0"/>
              </a:spcAft>
              <a:buNone/>
              <a:defRPr sz="3200"/>
            </a:lvl4pPr>
            <a:lvl5pPr marL="0" indent="0" algn="l">
              <a:spcAft>
                <a:spcPts val="0"/>
              </a:spcAft>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pPr lvl="0"/>
            <a:r>
              <a:rPr lang="en-AU" noProof="0"/>
              <a:t>Subheading up to </a:t>
            </a:r>
            <a:br>
              <a:rPr lang="en-AU" noProof="0"/>
            </a:br>
            <a:r>
              <a:rPr lang="en-AU" noProof="0"/>
              <a:t>two lines if needed</a:t>
            </a:r>
          </a:p>
        </p:txBody>
      </p:sp>
      <p:sp>
        <p:nvSpPr>
          <p:cNvPr id="11" name="Text Placeholder 10">
            <a:extLst>
              <a:ext uri="{FF2B5EF4-FFF2-40B4-BE49-F238E27FC236}">
                <a16:creationId xmlns:a16="http://schemas.microsoft.com/office/drawing/2014/main" id="{4E332348-B845-4E12-89D7-8C59DAC27C95}"/>
              </a:ext>
            </a:extLst>
          </p:cNvPr>
          <p:cNvSpPr>
            <a:spLocks noGrp="1"/>
          </p:cNvSpPr>
          <p:nvPr>
            <p:ph type="body" sz="quarter" idx="13" hasCustomPrompt="1"/>
          </p:nvPr>
        </p:nvSpPr>
        <p:spPr>
          <a:xfrm>
            <a:off x="756586" y="9369087"/>
            <a:ext cx="7024033" cy="712788"/>
          </a:xfrm>
        </p:spPr>
        <p:txBody>
          <a:bodyPr anchor="b">
            <a:noAutofit/>
          </a:bodyPr>
          <a:lstStyle>
            <a:lvl1pPr>
              <a:defRPr sz="3400" b="0">
                <a:solidFill>
                  <a:schemeClr val="tx2"/>
                </a:solidFill>
              </a:defRPr>
            </a:lvl1pPr>
            <a:lvl2pPr>
              <a:defRPr sz="3400" b="0">
                <a:solidFill>
                  <a:schemeClr val="tx2"/>
                </a:solidFill>
              </a:defRPr>
            </a:lvl2pPr>
            <a:lvl3pPr>
              <a:defRPr sz="3400" b="0">
                <a:solidFill>
                  <a:schemeClr val="tx2"/>
                </a:solidFill>
              </a:defRPr>
            </a:lvl3pPr>
            <a:lvl4pPr>
              <a:defRPr sz="3400" b="0">
                <a:solidFill>
                  <a:schemeClr val="tx2"/>
                </a:solidFill>
              </a:defRPr>
            </a:lvl4pPr>
            <a:lvl5pPr>
              <a:defRPr sz="3400" b="0">
                <a:solidFill>
                  <a:schemeClr val="tx2"/>
                </a:solidFill>
              </a:defRPr>
            </a:lvl5pPr>
          </a:lstStyle>
          <a:p>
            <a:pPr lvl="0"/>
            <a:r>
              <a:rPr lang="en-AU" noProof="0"/>
              <a:t>DD MMM YYYY  |  Version XX</a:t>
            </a:r>
          </a:p>
        </p:txBody>
      </p:sp>
      <p:pic>
        <p:nvPicPr>
          <p:cNvPr id="23" name="Graphic 22">
            <a:extLst>
              <a:ext uri="{FF2B5EF4-FFF2-40B4-BE49-F238E27FC236}">
                <a16:creationId xmlns:a16="http://schemas.microsoft.com/office/drawing/2014/main" id="{18994254-724F-D1B7-6FB9-8D382CC156A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79450" y="571482"/>
            <a:ext cx="3900487" cy="720743"/>
          </a:xfrm>
          <a:prstGeom prst="rect">
            <a:avLst/>
          </a:prstGeom>
        </p:spPr>
      </p:pic>
      <p:pic>
        <p:nvPicPr>
          <p:cNvPr id="24" name="Graphic 23">
            <a:hlinkClick r:id="rId4"/>
            <a:extLst>
              <a:ext uri="{FF2B5EF4-FFF2-40B4-BE49-F238E27FC236}">
                <a16:creationId xmlns:a16="http://schemas.microsoft.com/office/drawing/2014/main" id="{3859B11E-16D4-551C-EE49-F6A72023C3DE}"/>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643592" y="11382908"/>
            <a:ext cx="1420890" cy="1570458"/>
          </a:xfrm>
          <a:prstGeom prst="rect">
            <a:avLst/>
          </a:prstGeom>
        </p:spPr>
      </p:pic>
      <p:pic>
        <p:nvPicPr>
          <p:cNvPr id="28" name="Graphic 27">
            <a:extLst>
              <a:ext uri="{FF2B5EF4-FFF2-40B4-BE49-F238E27FC236}">
                <a16:creationId xmlns:a16="http://schemas.microsoft.com/office/drawing/2014/main" id="{104BC2A5-912E-5255-3753-79EB0D500EF5}"/>
              </a:ext>
            </a:extLst>
          </p:cNvPr>
          <p:cNvPicPr>
            <a:picLocks noChangeAspect="1"/>
          </p:cNvPicPr>
          <p:nvPr userDrawn="1"/>
        </p:nvPicPr>
        <p:blipFill rotWithShape="1">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l="61936" t="13010" b="16640"/>
          <a:stretch/>
        </p:blipFill>
        <p:spPr>
          <a:xfrm>
            <a:off x="7468201" y="1"/>
            <a:ext cx="7421435" cy="13716000"/>
          </a:xfrm>
          <a:prstGeom prst="rect">
            <a:avLst/>
          </a:prstGeom>
        </p:spPr>
      </p:pic>
    </p:spTree>
    <p:extLst>
      <p:ext uri="{BB962C8B-B14F-4D97-AF65-F5344CB8AC3E}">
        <p14:creationId xmlns:p14="http://schemas.microsoft.com/office/powerpoint/2010/main" val="987794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23893FD5-6F87-4AC8-9660-8573DF844005}"/>
              </a:ext>
            </a:extLst>
          </p:cNvPr>
          <p:cNvSpPr>
            <a:spLocks noGrp="1"/>
          </p:cNvSpPr>
          <p:nvPr>
            <p:ph type="dt" sz="half" idx="10"/>
          </p:nvPr>
        </p:nvSpPr>
        <p:spPr>
          <a:xfrm>
            <a:off x="17586790" y="12644850"/>
            <a:ext cx="5499973" cy="252000"/>
          </a:xfrm>
          <a:prstGeom prst="rect">
            <a:avLst/>
          </a:prstGeom>
        </p:spPr>
        <p:txBody>
          <a:bodyPr/>
          <a:lstStyle/>
          <a:p>
            <a:endParaRPr lang="en-AU"/>
          </a:p>
        </p:txBody>
      </p:sp>
      <p:sp>
        <p:nvSpPr>
          <p:cNvPr id="20" name="Picture Placeholder 19">
            <a:extLst>
              <a:ext uri="{FF2B5EF4-FFF2-40B4-BE49-F238E27FC236}">
                <a16:creationId xmlns:a16="http://schemas.microsoft.com/office/drawing/2014/main" id="{5C4D0184-A731-434D-9CB4-8C5C626402CF}"/>
              </a:ext>
            </a:extLst>
          </p:cNvPr>
          <p:cNvSpPr>
            <a:spLocks noGrp="1"/>
          </p:cNvSpPr>
          <p:nvPr>
            <p:ph type="pic" sz="quarter" idx="20"/>
          </p:nvPr>
        </p:nvSpPr>
        <p:spPr>
          <a:xfrm>
            <a:off x="15621000" y="0"/>
            <a:ext cx="8823325" cy="13716000"/>
          </a:xfrm>
          <a:solidFill>
            <a:schemeClr val="bg1">
              <a:lumMod val="95000"/>
            </a:schemeClr>
          </a:solidFill>
        </p:spPr>
        <p:txBody>
          <a:bodyPr/>
          <a:lstStyle/>
          <a:p>
            <a:r>
              <a:rPr lang="en-US"/>
              <a:t>Click icon to add picture</a:t>
            </a:r>
            <a:endParaRPr lang="en-AU"/>
          </a:p>
        </p:txBody>
      </p:sp>
      <p:sp>
        <p:nvSpPr>
          <p:cNvPr id="21" name="Content Placeholder 2">
            <a:extLst>
              <a:ext uri="{FF2B5EF4-FFF2-40B4-BE49-F238E27FC236}">
                <a16:creationId xmlns:a16="http://schemas.microsoft.com/office/drawing/2014/main" id="{C070839F-9785-418C-8D46-7FE26FFA454D}"/>
              </a:ext>
            </a:extLst>
          </p:cNvPr>
          <p:cNvSpPr>
            <a:spLocks noGrp="1"/>
          </p:cNvSpPr>
          <p:nvPr>
            <p:ph idx="1" hasCustomPrompt="1"/>
          </p:nvPr>
        </p:nvSpPr>
        <p:spPr>
          <a:xfrm>
            <a:off x="717550" y="3336004"/>
            <a:ext cx="14183450" cy="8845550"/>
          </a:xfrm>
        </p:spPr>
        <p:txBody>
          <a:bodyPr/>
          <a:lstStyle/>
          <a:p>
            <a:pPr lvl="0"/>
            <a:r>
              <a:rPr lang="en-US"/>
              <a:t>Use the BACK and FORWARD buttons on the ribbon to apply </a:t>
            </a:r>
            <a:r>
              <a:rPr lang="en-AU" noProof="0"/>
              <a:t>formatting, bullets and numbering</a:t>
            </a:r>
          </a:p>
          <a:p>
            <a:pPr lvl="1"/>
            <a:r>
              <a:rPr lang="en-AU" noProof="0"/>
              <a:t>Subheading (Level 2)</a:t>
            </a:r>
          </a:p>
          <a:p>
            <a:pPr lvl="2"/>
            <a:r>
              <a:rPr lang="en-AU" noProof="0"/>
              <a:t>Body copy (Level 3)</a:t>
            </a:r>
          </a:p>
          <a:p>
            <a:pPr lvl="3"/>
            <a:r>
              <a:rPr lang="en-AU" noProof="0"/>
              <a:t>Bullets (Level 4)</a:t>
            </a:r>
          </a:p>
          <a:p>
            <a:pPr lvl="4"/>
            <a:r>
              <a:rPr lang="en-AU" noProof="0"/>
              <a:t>Bullets (Level 5)</a:t>
            </a:r>
          </a:p>
          <a:p>
            <a:pPr lvl="5"/>
            <a:r>
              <a:rPr lang="en-AU" noProof="0"/>
              <a:t>Numbering (Level 6)</a:t>
            </a:r>
          </a:p>
          <a:p>
            <a:pPr lvl="5"/>
            <a:endParaRPr lang="en-US"/>
          </a:p>
        </p:txBody>
      </p:sp>
      <p:sp>
        <p:nvSpPr>
          <p:cNvPr id="3" name="Title 2">
            <a:extLst>
              <a:ext uri="{FF2B5EF4-FFF2-40B4-BE49-F238E27FC236}">
                <a16:creationId xmlns:a16="http://schemas.microsoft.com/office/drawing/2014/main" id="{63EF9B66-5F71-1556-0DDC-F8ABE14C8A47}"/>
              </a:ext>
            </a:extLst>
          </p:cNvPr>
          <p:cNvSpPr>
            <a:spLocks noGrp="1"/>
          </p:cNvSpPr>
          <p:nvPr>
            <p:ph type="title"/>
          </p:nvPr>
        </p:nvSpPr>
        <p:spPr>
          <a:xfrm>
            <a:off x="720000" y="2088000"/>
            <a:ext cx="14201725" cy="540000"/>
          </a:xfrm>
        </p:spPr>
        <p:txBody>
          <a:bodyPr/>
          <a:lstStyle/>
          <a:p>
            <a:r>
              <a:rPr lang="en-US"/>
              <a:t>Click to edit Master title style</a:t>
            </a:r>
            <a:endParaRPr lang="en-AU"/>
          </a:p>
        </p:txBody>
      </p:sp>
      <p:sp>
        <p:nvSpPr>
          <p:cNvPr id="2" name="Slide Number Placeholder 1">
            <a:extLst>
              <a:ext uri="{FF2B5EF4-FFF2-40B4-BE49-F238E27FC236}">
                <a16:creationId xmlns:a16="http://schemas.microsoft.com/office/drawing/2014/main" id="{B246A098-D983-2C29-5308-8789B475EFC4}"/>
              </a:ext>
            </a:extLst>
          </p:cNvPr>
          <p:cNvSpPr>
            <a:spLocks noGrp="1"/>
          </p:cNvSpPr>
          <p:nvPr>
            <p:ph type="sldNum" sz="quarter" idx="21"/>
          </p:nvPr>
        </p:nvSpPr>
        <p:spPr/>
        <p:txBody>
          <a:bodyPr/>
          <a:lstStyle/>
          <a:p>
            <a:fld id="{6B6D7E5B-A78B-4B2C-A3DF-CDE1EFD1EBA1}" type="slidenum">
              <a:rPr lang="en-AU" smtClean="0"/>
              <a:pPr/>
              <a:t>‹#›</a:t>
            </a:fld>
            <a:endParaRPr lang="en-AU"/>
          </a:p>
        </p:txBody>
      </p:sp>
      <p:pic>
        <p:nvPicPr>
          <p:cNvPr id="10" name="Graphic 9">
            <a:extLst>
              <a:ext uri="{FF2B5EF4-FFF2-40B4-BE49-F238E27FC236}">
                <a16:creationId xmlns:a16="http://schemas.microsoft.com/office/drawing/2014/main" id="{35533FF7-E410-4027-A2A0-47C815BE7A8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0000" y="495629"/>
            <a:ext cx="2772000" cy="512218"/>
          </a:xfrm>
          <a:prstGeom prst="rect">
            <a:avLst/>
          </a:prstGeom>
        </p:spPr>
      </p:pic>
    </p:spTree>
    <p:extLst>
      <p:ext uri="{BB962C8B-B14F-4D97-AF65-F5344CB8AC3E}">
        <p14:creationId xmlns:p14="http://schemas.microsoft.com/office/powerpoint/2010/main" val="4254641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s and Picture">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23893FD5-6F87-4AC8-9660-8573DF844005}"/>
              </a:ext>
            </a:extLst>
          </p:cNvPr>
          <p:cNvSpPr>
            <a:spLocks noGrp="1"/>
          </p:cNvSpPr>
          <p:nvPr>
            <p:ph type="dt" sz="half" idx="10"/>
          </p:nvPr>
        </p:nvSpPr>
        <p:spPr>
          <a:xfrm>
            <a:off x="17586790" y="12644850"/>
            <a:ext cx="5499973" cy="252000"/>
          </a:xfrm>
          <a:prstGeom prst="rect">
            <a:avLst/>
          </a:prstGeom>
        </p:spPr>
        <p:txBody>
          <a:bodyPr/>
          <a:lstStyle/>
          <a:p>
            <a:endParaRPr lang="en-AU"/>
          </a:p>
        </p:txBody>
      </p:sp>
      <p:sp>
        <p:nvSpPr>
          <p:cNvPr id="7" name="Chart Placeholder 6">
            <a:extLst>
              <a:ext uri="{FF2B5EF4-FFF2-40B4-BE49-F238E27FC236}">
                <a16:creationId xmlns:a16="http://schemas.microsoft.com/office/drawing/2014/main" id="{69D538AD-E0E9-45D0-91AA-AD575D0323D5}"/>
              </a:ext>
            </a:extLst>
          </p:cNvPr>
          <p:cNvSpPr>
            <a:spLocks noGrp="1"/>
          </p:cNvSpPr>
          <p:nvPr>
            <p:ph type="chart" sz="quarter" idx="12"/>
          </p:nvPr>
        </p:nvSpPr>
        <p:spPr>
          <a:xfrm>
            <a:off x="727030" y="3331015"/>
            <a:ext cx="2700337" cy="2527300"/>
          </a:xfrm>
        </p:spPr>
        <p:txBody>
          <a:bodyPr/>
          <a:lstStyle/>
          <a:p>
            <a:r>
              <a:rPr lang="en-US"/>
              <a:t>Click icon to add chart</a:t>
            </a:r>
            <a:endParaRPr lang="en-AU"/>
          </a:p>
        </p:txBody>
      </p:sp>
      <p:sp>
        <p:nvSpPr>
          <p:cNvPr id="11" name="Chart Placeholder 6">
            <a:extLst>
              <a:ext uri="{FF2B5EF4-FFF2-40B4-BE49-F238E27FC236}">
                <a16:creationId xmlns:a16="http://schemas.microsoft.com/office/drawing/2014/main" id="{632FA988-BD96-4F51-9877-CB96DBBC324D}"/>
              </a:ext>
            </a:extLst>
          </p:cNvPr>
          <p:cNvSpPr>
            <a:spLocks noGrp="1"/>
          </p:cNvSpPr>
          <p:nvPr>
            <p:ph type="chart" sz="quarter" idx="13"/>
          </p:nvPr>
        </p:nvSpPr>
        <p:spPr>
          <a:xfrm>
            <a:off x="4612942" y="3331015"/>
            <a:ext cx="2628000" cy="2527300"/>
          </a:xfrm>
        </p:spPr>
        <p:txBody>
          <a:bodyPr/>
          <a:lstStyle/>
          <a:p>
            <a:r>
              <a:rPr lang="en-US"/>
              <a:t>Click icon to add chart</a:t>
            </a:r>
            <a:endParaRPr lang="en-AU"/>
          </a:p>
        </p:txBody>
      </p:sp>
      <p:sp>
        <p:nvSpPr>
          <p:cNvPr id="12" name="Chart Placeholder 6">
            <a:extLst>
              <a:ext uri="{FF2B5EF4-FFF2-40B4-BE49-F238E27FC236}">
                <a16:creationId xmlns:a16="http://schemas.microsoft.com/office/drawing/2014/main" id="{0399EA6F-8075-4285-9AC0-E796F0A488BD}"/>
              </a:ext>
            </a:extLst>
          </p:cNvPr>
          <p:cNvSpPr>
            <a:spLocks noGrp="1"/>
          </p:cNvSpPr>
          <p:nvPr>
            <p:ph type="chart" sz="quarter" idx="14"/>
          </p:nvPr>
        </p:nvSpPr>
        <p:spPr>
          <a:xfrm>
            <a:off x="8426517" y="3331015"/>
            <a:ext cx="2628000" cy="2527300"/>
          </a:xfrm>
        </p:spPr>
        <p:txBody>
          <a:bodyPr/>
          <a:lstStyle/>
          <a:p>
            <a:r>
              <a:rPr lang="en-US"/>
              <a:t>Click icon to add chart</a:t>
            </a:r>
            <a:endParaRPr lang="en-AU"/>
          </a:p>
        </p:txBody>
      </p:sp>
      <p:sp>
        <p:nvSpPr>
          <p:cNvPr id="13" name="Chart Placeholder 6">
            <a:extLst>
              <a:ext uri="{FF2B5EF4-FFF2-40B4-BE49-F238E27FC236}">
                <a16:creationId xmlns:a16="http://schemas.microsoft.com/office/drawing/2014/main" id="{D79B4B8F-002F-41A3-BAC7-59480B5A9FB6}"/>
              </a:ext>
            </a:extLst>
          </p:cNvPr>
          <p:cNvSpPr>
            <a:spLocks noGrp="1"/>
          </p:cNvSpPr>
          <p:nvPr>
            <p:ph type="chart" sz="quarter" idx="15"/>
          </p:nvPr>
        </p:nvSpPr>
        <p:spPr>
          <a:xfrm>
            <a:off x="12240092" y="3331015"/>
            <a:ext cx="2628000" cy="2527300"/>
          </a:xfrm>
        </p:spPr>
        <p:txBody>
          <a:bodyPr/>
          <a:lstStyle/>
          <a:p>
            <a:r>
              <a:rPr lang="en-US"/>
              <a:t>Click icon to add chart</a:t>
            </a:r>
            <a:endParaRPr lang="en-AU"/>
          </a:p>
        </p:txBody>
      </p:sp>
      <p:sp>
        <p:nvSpPr>
          <p:cNvPr id="15" name="Text Placeholder 14">
            <a:extLst>
              <a:ext uri="{FF2B5EF4-FFF2-40B4-BE49-F238E27FC236}">
                <a16:creationId xmlns:a16="http://schemas.microsoft.com/office/drawing/2014/main" id="{4D52BD8F-A78A-4F10-936A-20CE9689A43F}"/>
              </a:ext>
            </a:extLst>
          </p:cNvPr>
          <p:cNvSpPr>
            <a:spLocks noGrp="1"/>
          </p:cNvSpPr>
          <p:nvPr>
            <p:ph type="body" sz="quarter" idx="16"/>
          </p:nvPr>
        </p:nvSpPr>
        <p:spPr>
          <a:xfrm>
            <a:off x="709102" y="6135329"/>
            <a:ext cx="2700337" cy="6761521"/>
          </a:xfrm>
        </p:spPr>
        <p:txBody>
          <a:bodyPr/>
          <a:lstStyle>
            <a:lvl1pPr>
              <a:spcAft>
                <a:spcPts val="0"/>
              </a:spcAft>
              <a:defRPr sz="3400">
                <a:solidFill>
                  <a:schemeClr val="tx2"/>
                </a:solidFill>
              </a:defRPr>
            </a:lvl1pPr>
            <a:lvl2pPr>
              <a:spcAft>
                <a:spcPts val="0"/>
              </a:spcAft>
              <a:defRPr b="0"/>
            </a:lvl2pPr>
            <a:lvl3pPr>
              <a:spcAft>
                <a:spcPts val="0"/>
              </a:spcAft>
              <a:defRPr/>
            </a:lvl3pPr>
            <a:lvl4pPr>
              <a:spcAft>
                <a:spcPts val="0"/>
              </a:spcAft>
              <a:defRPr/>
            </a:lvl4pPr>
            <a:lvl5pPr>
              <a:spcAft>
                <a:spcPts val="0"/>
              </a:spcAf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16" name="Text Placeholder 14">
            <a:extLst>
              <a:ext uri="{FF2B5EF4-FFF2-40B4-BE49-F238E27FC236}">
                <a16:creationId xmlns:a16="http://schemas.microsoft.com/office/drawing/2014/main" id="{2B1184DE-A63C-4052-95B9-F05A2D361247}"/>
              </a:ext>
            </a:extLst>
          </p:cNvPr>
          <p:cNvSpPr>
            <a:spLocks noGrp="1"/>
          </p:cNvSpPr>
          <p:nvPr>
            <p:ph type="body" sz="quarter" idx="17"/>
          </p:nvPr>
        </p:nvSpPr>
        <p:spPr>
          <a:xfrm>
            <a:off x="4595013" y="6135329"/>
            <a:ext cx="2652113" cy="6761521"/>
          </a:xfrm>
        </p:spPr>
        <p:txBody>
          <a:bodyPr/>
          <a:lstStyle>
            <a:lvl1pPr>
              <a:spcAft>
                <a:spcPts val="0"/>
              </a:spcAft>
              <a:defRPr sz="3400">
                <a:solidFill>
                  <a:schemeClr val="tx2"/>
                </a:solidFill>
              </a:defRPr>
            </a:lvl1pPr>
            <a:lvl2pPr>
              <a:spcAft>
                <a:spcPts val="0"/>
              </a:spcAft>
              <a:defRPr b="0"/>
            </a:lvl2pPr>
            <a:lvl3pPr>
              <a:spcAft>
                <a:spcPts val="0"/>
              </a:spcAft>
              <a:defRPr/>
            </a:lvl3pPr>
            <a:lvl4pPr>
              <a:spcAft>
                <a:spcPts val="0"/>
              </a:spcAft>
              <a:defRPr/>
            </a:lvl4pPr>
            <a:lvl5pPr>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noProof="0"/>
          </a:p>
        </p:txBody>
      </p:sp>
      <p:sp>
        <p:nvSpPr>
          <p:cNvPr id="17" name="Text Placeholder 14">
            <a:extLst>
              <a:ext uri="{FF2B5EF4-FFF2-40B4-BE49-F238E27FC236}">
                <a16:creationId xmlns:a16="http://schemas.microsoft.com/office/drawing/2014/main" id="{D1958693-1DC9-4418-A1DC-A56108A29D87}"/>
              </a:ext>
            </a:extLst>
          </p:cNvPr>
          <p:cNvSpPr>
            <a:spLocks noGrp="1"/>
          </p:cNvSpPr>
          <p:nvPr>
            <p:ph type="body" sz="quarter" idx="18"/>
          </p:nvPr>
        </p:nvSpPr>
        <p:spPr>
          <a:xfrm>
            <a:off x="8384476" y="6135329"/>
            <a:ext cx="2700337" cy="6761521"/>
          </a:xfrm>
        </p:spPr>
        <p:txBody>
          <a:bodyPr/>
          <a:lstStyle>
            <a:lvl1pPr>
              <a:spcAft>
                <a:spcPts val="0"/>
              </a:spcAft>
              <a:defRPr sz="3400">
                <a:solidFill>
                  <a:schemeClr val="tx2"/>
                </a:solidFill>
              </a:defRPr>
            </a:lvl1pPr>
            <a:lvl2pPr>
              <a:spcAft>
                <a:spcPts val="0"/>
              </a:spcAft>
              <a:defRPr b="0"/>
            </a:lvl2pPr>
            <a:lvl3pPr>
              <a:spcAft>
                <a:spcPts val="0"/>
              </a:spcAft>
              <a:defRPr/>
            </a:lvl3pPr>
            <a:lvl4pPr>
              <a:spcAft>
                <a:spcPts val="0"/>
              </a:spcAft>
              <a:defRPr/>
            </a:lvl4pPr>
            <a:lvl5pPr>
              <a:spcAft>
                <a:spcPts val="0"/>
              </a:spcAf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18" name="Text Placeholder 14">
            <a:extLst>
              <a:ext uri="{FF2B5EF4-FFF2-40B4-BE49-F238E27FC236}">
                <a16:creationId xmlns:a16="http://schemas.microsoft.com/office/drawing/2014/main" id="{970EBEA2-1A7F-40E2-90E0-FA80C84092C7}"/>
              </a:ext>
            </a:extLst>
          </p:cNvPr>
          <p:cNvSpPr>
            <a:spLocks noGrp="1"/>
          </p:cNvSpPr>
          <p:nvPr>
            <p:ph type="body" sz="quarter" idx="19"/>
          </p:nvPr>
        </p:nvSpPr>
        <p:spPr>
          <a:xfrm>
            <a:off x="12222163" y="6135329"/>
            <a:ext cx="2700337" cy="6761521"/>
          </a:xfrm>
        </p:spPr>
        <p:txBody>
          <a:bodyPr/>
          <a:lstStyle>
            <a:lvl1pPr>
              <a:spcAft>
                <a:spcPts val="0"/>
              </a:spcAft>
              <a:defRPr sz="3400">
                <a:solidFill>
                  <a:schemeClr val="tx2"/>
                </a:solidFill>
              </a:defRPr>
            </a:lvl1pPr>
            <a:lvl2pPr>
              <a:spcAft>
                <a:spcPts val="0"/>
              </a:spcAft>
              <a:defRPr b="0"/>
            </a:lvl2pPr>
            <a:lvl3pPr>
              <a:spcAft>
                <a:spcPts val="0"/>
              </a:spcAft>
              <a:defRPr/>
            </a:lvl3pPr>
            <a:lvl4pPr>
              <a:spcAft>
                <a:spcPts val="0"/>
              </a:spcAft>
              <a:defRPr/>
            </a:lvl4pPr>
            <a:lvl5pPr>
              <a:spcAft>
                <a:spcPts val="0"/>
              </a:spcAf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20" name="Picture Placeholder 19">
            <a:extLst>
              <a:ext uri="{FF2B5EF4-FFF2-40B4-BE49-F238E27FC236}">
                <a16:creationId xmlns:a16="http://schemas.microsoft.com/office/drawing/2014/main" id="{5C4D0184-A731-434D-9CB4-8C5C626402CF}"/>
              </a:ext>
            </a:extLst>
          </p:cNvPr>
          <p:cNvSpPr>
            <a:spLocks noGrp="1"/>
          </p:cNvSpPr>
          <p:nvPr>
            <p:ph type="pic" sz="quarter" idx="20"/>
          </p:nvPr>
        </p:nvSpPr>
        <p:spPr>
          <a:xfrm>
            <a:off x="15621000" y="0"/>
            <a:ext cx="8823325" cy="13716000"/>
          </a:xfrm>
          <a:solidFill>
            <a:schemeClr val="bg1">
              <a:lumMod val="95000"/>
            </a:schemeClr>
          </a:solidFill>
        </p:spPr>
        <p:txBody>
          <a:bodyPr/>
          <a:lstStyle/>
          <a:p>
            <a:r>
              <a:rPr lang="en-US"/>
              <a:t>Click icon to add picture</a:t>
            </a:r>
            <a:endParaRPr lang="en-AU"/>
          </a:p>
        </p:txBody>
      </p:sp>
      <p:sp>
        <p:nvSpPr>
          <p:cNvPr id="3" name="Title 2">
            <a:extLst>
              <a:ext uri="{FF2B5EF4-FFF2-40B4-BE49-F238E27FC236}">
                <a16:creationId xmlns:a16="http://schemas.microsoft.com/office/drawing/2014/main" id="{8EAE7200-3CFA-A511-1E16-B06B862C8CB3}"/>
              </a:ext>
            </a:extLst>
          </p:cNvPr>
          <p:cNvSpPr>
            <a:spLocks noGrp="1"/>
          </p:cNvSpPr>
          <p:nvPr>
            <p:ph type="title"/>
          </p:nvPr>
        </p:nvSpPr>
        <p:spPr>
          <a:xfrm>
            <a:off x="720000" y="2088000"/>
            <a:ext cx="14183450" cy="540000"/>
          </a:xfrm>
        </p:spPr>
        <p:txBody>
          <a:bodyPr/>
          <a:lstStyle/>
          <a:p>
            <a:r>
              <a:rPr lang="en-US" noProof="0"/>
              <a:t>Click to edit Master title style</a:t>
            </a:r>
            <a:endParaRPr lang="en-AU"/>
          </a:p>
        </p:txBody>
      </p:sp>
      <p:pic>
        <p:nvPicPr>
          <p:cNvPr id="22" name="Graphic 21">
            <a:hlinkClick r:id="rId2"/>
            <a:extLst>
              <a:ext uri="{FF2B5EF4-FFF2-40B4-BE49-F238E27FC236}">
                <a16:creationId xmlns:a16="http://schemas.microsoft.com/office/drawing/2014/main" id="{252144D8-D770-B47C-FB73-2628324738E9}"/>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3794121" y="430363"/>
            <a:ext cx="1125154" cy="1243591"/>
          </a:xfrm>
          <a:prstGeom prst="rect">
            <a:avLst/>
          </a:prstGeom>
        </p:spPr>
      </p:pic>
      <p:sp>
        <p:nvSpPr>
          <p:cNvPr id="2" name="Slide Number Placeholder 1">
            <a:extLst>
              <a:ext uri="{FF2B5EF4-FFF2-40B4-BE49-F238E27FC236}">
                <a16:creationId xmlns:a16="http://schemas.microsoft.com/office/drawing/2014/main" id="{BDF16AA4-FC21-ECB3-4613-38AEFD89E662}"/>
              </a:ext>
            </a:extLst>
          </p:cNvPr>
          <p:cNvSpPr>
            <a:spLocks noGrp="1"/>
          </p:cNvSpPr>
          <p:nvPr>
            <p:ph type="sldNum" sz="quarter" idx="21"/>
          </p:nvPr>
        </p:nvSpPr>
        <p:spPr/>
        <p:txBody>
          <a:bodyPr/>
          <a:lstStyle/>
          <a:p>
            <a:fld id="{6B6D7E5B-A78B-4B2C-A3DF-CDE1EFD1EBA1}" type="slidenum">
              <a:rPr lang="en-AU" smtClean="0"/>
              <a:pPr/>
              <a:t>‹#›</a:t>
            </a:fld>
            <a:endParaRPr lang="en-AU"/>
          </a:p>
        </p:txBody>
      </p:sp>
      <p:pic>
        <p:nvPicPr>
          <p:cNvPr id="19" name="Graphic 18">
            <a:extLst>
              <a:ext uri="{FF2B5EF4-FFF2-40B4-BE49-F238E27FC236}">
                <a16:creationId xmlns:a16="http://schemas.microsoft.com/office/drawing/2014/main" id="{725C02C6-AD50-48AF-BC9C-11962CA332C7}"/>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20000" y="495629"/>
            <a:ext cx="2772000" cy="512218"/>
          </a:xfrm>
          <a:prstGeom prst="rect">
            <a:avLst/>
          </a:prstGeom>
        </p:spPr>
      </p:pic>
    </p:spTree>
    <p:extLst>
      <p:ext uri="{BB962C8B-B14F-4D97-AF65-F5344CB8AC3E}">
        <p14:creationId xmlns:p14="http://schemas.microsoft.com/office/powerpoint/2010/main" val="538840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 Charts ">
    <p:spTree>
      <p:nvGrpSpPr>
        <p:cNvPr id="1" name=""/>
        <p:cNvGrpSpPr/>
        <p:nvPr/>
      </p:nvGrpSpPr>
      <p:grpSpPr>
        <a:xfrm>
          <a:off x="0" y="0"/>
          <a:ext cx="0" cy="0"/>
          <a:chOff x="0" y="0"/>
          <a:chExt cx="0" cy="0"/>
        </a:xfrm>
      </p:grpSpPr>
      <p:sp>
        <p:nvSpPr>
          <p:cNvPr id="7" name="Chart Placeholder 6">
            <a:extLst>
              <a:ext uri="{FF2B5EF4-FFF2-40B4-BE49-F238E27FC236}">
                <a16:creationId xmlns:a16="http://schemas.microsoft.com/office/drawing/2014/main" id="{69D538AD-E0E9-45D0-91AA-AD575D0323D5}"/>
              </a:ext>
            </a:extLst>
          </p:cNvPr>
          <p:cNvSpPr>
            <a:spLocks noGrp="1"/>
          </p:cNvSpPr>
          <p:nvPr>
            <p:ph type="chart" sz="quarter" idx="12"/>
          </p:nvPr>
        </p:nvSpPr>
        <p:spPr>
          <a:xfrm>
            <a:off x="726917" y="3325556"/>
            <a:ext cx="2628000" cy="2512373"/>
          </a:xfrm>
        </p:spPr>
        <p:txBody>
          <a:bodyPr/>
          <a:lstStyle/>
          <a:p>
            <a:r>
              <a:rPr lang="en-US"/>
              <a:t>Click icon to add chart</a:t>
            </a:r>
            <a:endParaRPr lang="en-AU"/>
          </a:p>
        </p:txBody>
      </p:sp>
      <p:sp>
        <p:nvSpPr>
          <p:cNvPr id="11" name="Chart Placeholder 6">
            <a:extLst>
              <a:ext uri="{FF2B5EF4-FFF2-40B4-BE49-F238E27FC236}">
                <a16:creationId xmlns:a16="http://schemas.microsoft.com/office/drawing/2014/main" id="{632FA988-BD96-4F51-9877-CB96DBBC324D}"/>
              </a:ext>
            </a:extLst>
          </p:cNvPr>
          <p:cNvSpPr>
            <a:spLocks noGrp="1"/>
          </p:cNvSpPr>
          <p:nvPr>
            <p:ph type="chart" sz="quarter" idx="13"/>
          </p:nvPr>
        </p:nvSpPr>
        <p:spPr>
          <a:xfrm>
            <a:off x="4117215" y="3325556"/>
            <a:ext cx="2628000" cy="2512373"/>
          </a:xfrm>
        </p:spPr>
        <p:txBody>
          <a:bodyPr/>
          <a:lstStyle/>
          <a:p>
            <a:r>
              <a:rPr lang="en-US"/>
              <a:t>Click icon to add chart</a:t>
            </a:r>
            <a:endParaRPr lang="en-AU"/>
          </a:p>
        </p:txBody>
      </p:sp>
      <p:sp>
        <p:nvSpPr>
          <p:cNvPr id="12" name="Chart Placeholder 6">
            <a:extLst>
              <a:ext uri="{FF2B5EF4-FFF2-40B4-BE49-F238E27FC236}">
                <a16:creationId xmlns:a16="http://schemas.microsoft.com/office/drawing/2014/main" id="{0399EA6F-8075-4285-9AC0-E796F0A488BD}"/>
              </a:ext>
            </a:extLst>
          </p:cNvPr>
          <p:cNvSpPr>
            <a:spLocks noGrp="1"/>
          </p:cNvSpPr>
          <p:nvPr>
            <p:ph type="chart" sz="quarter" idx="14"/>
          </p:nvPr>
        </p:nvSpPr>
        <p:spPr>
          <a:xfrm>
            <a:off x="7507513" y="3325556"/>
            <a:ext cx="2628000" cy="2512373"/>
          </a:xfrm>
        </p:spPr>
        <p:txBody>
          <a:bodyPr/>
          <a:lstStyle/>
          <a:p>
            <a:r>
              <a:rPr lang="en-US"/>
              <a:t>Click icon to add chart</a:t>
            </a:r>
            <a:endParaRPr lang="en-AU"/>
          </a:p>
        </p:txBody>
      </p:sp>
      <p:sp>
        <p:nvSpPr>
          <p:cNvPr id="13" name="Chart Placeholder 6">
            <a:extLst>
              <a:ext uri="{FF2B5EF4-FFF2-40B4-BE49-F238E27FC236}">
                <a16:creationId xmlns:a16="http://schemas.microsoft.com/office/drawing/2014/main" id="{D79B4B8F-002F-41A3-BAC7-59480B5A9FB6}"/>
              </a:ext>
            </a:extLst>
          </p:cNvPr>
          <p:cNvSpPr>
            <a:spLocks noGrp="1"/>
          </p:cNvSpPr>
          <p:nvPr>
            <p:ph type="chart" sz="quarter" idx="15"/>
          </p:nvPr>
        </p:nvSpPr>
        <p:spPr>
          <a:xfrm>
            <a:off x="10897811" y="3325556"/>
            <a:ext cx="2628000" cy="2512373"/>
          </a:xfrm>
        </p:spPr>
        <p:txBody>
          <a:bodyPr/>
          <a:lstStyle/>
          <a:p>
            <a:r>
              <a:rPr lang="en-US"/>
              <a:t>Click icon to add chart</a:t>
            </a:r>
            <a:endParaRPr lang="en-AU"/>
          </a:p>
        </p:txBody>
      </p:sp>
      <p:sp>
        <p:nvSpPr>
          <p:cNvPr id="15" name="Text Placeholder 14">
            <a:extLst>
              <a:ext uri="{FF2B5EF4-FFF2-40B4-BE49-F238E27FC236}">
                <a16:creationId xmlns:a16="http://schemas.microsoft.com/office/drawing/2014/main" id="{4D52BD8F-A78A-4F10-936A-20CE9689A43F}"/>
              </a:ext>
            </a:extLst>
          </p:cNvPr>
          <p:cNvSpPr>
            <a:spLocks noGrp="1"/>
          </p:cNvSpPr>
          <p:nvPr>
            <p:ph type="body" sz="quarter" idx="16"/>
          </p:nvPr>
        </p:nvSpPr>
        <p:spPr>
          <a:xfrm>
            <a:off x="744846" y="6194323"/>
            <a:ext cx="2628000" cy="6016727"/>
          </a:xfrm>
        </p:spPr>
        <p:txBody>
          <a:bodyPr/>
          <a:lstStyle>
            <a:lvl1pPr>
              <a:spcAft>
                <a:spcPts val="600"/>
              </a:spcAft>
              <a:defRPr sz="2800">
                <a:solidFill>
                  <a:schemeClr val="tx2"/>
                </a:solidFill>
              </a:defRPr>
            </a:lvl1pPr>
            <a:lvl2pPr>
              <a:spcAft>
                <a:spcPts val="0"/>
              </a:spcAft>
              <a:defRPr sz="2800" b="0"/>
            </a:lvl2pPr>
            <a:lvl3pPr>
              <a:spcAft>
                <a:spcPts val="0"/>
              </a:spcAft>
              <a:defRPr sz="2800"/>
            </a:lvl3pPr>
            <a:lvl4pPr>
              <a:spcAft>
                <a:spcPts val="0"/>
              </a:spcAft>
              <a:defRPr sz="2800"/>
            </a:lvl4pPr>
            <a:lvl5pPr>
              <a:spcAft>
                <a:spcPts val="0"/>
              </a:spcAft>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noProof="0"/>
          </a:p>
        </p:txBody>
      </p:sp>
      <p:sp>
        <p:nvSpPr>
          <p:cNvPr id="16" name="Text Placeholder 14">
            <a:extLst>
              <a:ext uri="{FF2B5EF4-FFF2-40B4-BE49-F238E27FC236}">
                <a16:creationId xmlns:a16="http://schemas.microsoft.com/office/drawing/2014/main" id="{2B1184DE-A63C-4052-95B9-F05A2D361247}"/>
              </a:ext>
            </a:extLst>
          </p:cNvPr>
          <p:cNvSpPr>
            <a:spLocks noGrp="1"/>
          </p:cNvSpPr>
          <p:nvPr>
            <p:ph type="body" sz="quarter" idx="17"/>
          </p:nvPr>
        </p:nvSpPr>
        <p:spPr>
          <a:xfrm>
            <a:off x="4135144" y="6194323"/>
            <a:ext cx="2628000" cy="6016727"/>
          </a:xfrm>
        </p:spPr>
        <p:txBody>
          <a:bodyPr/>
          <a:lstStyle>
            <a:lvl1pPr>
              <a:spcAft>
                <a:spcPts val="600"/>
              </a:spcAft>
              <a:defRPr sz="2800">
                <a:solidFill>
                  <a:schemeClr val="tx2"/>
                </a:solidFill>
              </a:defRPr>
            </a:lvl1pPr>
            <a:lvl2pPr>
              <a:spcAft>
                <a:spcPts val="0"/>
              </a:spcAft>
              <a:defRPr sz="2800" b="0"/>
            </a:lvl2pPr>
            <a:lvl3pPr>
              <a:spcAft>
                <a:spcPts val="0"/>
              </a:spcAft>
              <a:defRPr sz="2800"/>
            </a:lvl3pPr>
            <a:lvl4pPr>
              <a:spcAft>
                <a:spcPts val="0"/>
              </a:spcAft>
              <a:defRPr sz="2800"/>
            </a:lvl4pPr>
            <a:lvl5pPr>
              <a:spcAft>
                <a:spcPts val="0"/>
              </a:spcAft>
              <a:defRPr sz="2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17" name="Text Placeholder 14">
            <a:extLst>
              <a:ext uri="{FF2B5EF4-FFF2-40B4-BE49-F238E27FC236}">
                <a16:creationId xmlns:a16="http://schemas.microsoft.com/office/drawing/2014/main" id="{D1958693-1DC9-4418-A1DC-A56108A29D87}"/>
              </a:ext>
            </a:extLst>
          </p:cNvPr>
          <p:cNvSpPr>
            <a:spLocks noGrp="1"/>
          </p:cNvSpPr>
          <p:nvPr>
            <p:ph type="body" sz="quarter" idx="18"/>
          </p:nvPr>
        </p:nvSpPr>
        <p:spPr>
          <a:xfrm>
            <a:off x="7525442" y="6194323"/>
            <a:ext cx="2628000" cy="6016727"/>
          </a:xfrm>
        </p:spPr>
        <p:txBody>
          <a:bodyPr/>
          <a:lstStyle>
            <a:lvl1pPr>
              <a:spcAft>
                <a:spcPts val="600"/>
              </a:spcAft>
              <a:defRPr sz="2800">
                <a:solidFill>
                  <a:schemeClr val="tx2"/>
                </a:solidFill>
              </a:defRPr>
            </a:lvl1pPr>
            <a:lvl2pPr>
              <a:spcAft>
                <a:spcPts val="0"/>
              </a:spcAft>
              <a:defRPr sz="2800" b="0"/>
            </a:lvl2pPr>
            <a:lvl3pPr>
              <a:spcAft>
                <a:spcPts val="0"/>
              </a:spcAft>
              <a:defRPr sz="2800"/>
            </a:lvl3pPr>
            <a:lvl4pPr>
              <a:spcAft>
                <a:spcPts val="0"/>
              </a:spcAft>
              <a:defRPr sz="2800"/>
            </a:lvl4pPr>
            <a:lvl5pPr>
              <a:spcAft>
                <a:spcPts val="0"/>
              </a:spcAft>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noProof="0"/>
          </a:p>
        </p:txBody>
      </p:sp>
      <p:sp>
        <p:nvSpPr>
          <p:cNvPr id="18" name="Text Placeholder 14">
            <a:extLst>
              <a:ext uri="{FF2B5EF4-FFF2-40B4-BE49-F238E27FC236}">
                <a16:creationId xmlns:a16="http://schemas.microsoft.com/office/drawing/2014/main" id="{970EBEA2-1A7F-40E2-90E0-FA80C84092C7}"/>
              </a:ext>
            </a:extLst>
          </p:cNvPr>
          <p:cNvSpPr>
            <a:spLocks noGrp="1"/>
          </p:cNvSpPr>
          <p:nvPr>
            <p:ph type="body" sz="quarter" idx="19"/>
          </p:nvPr>
        </p:nvSpPr>
        <p:spPr>
          <a:xfrm>
            <a:off x="10915740" y="6194323"/>
            <a:ext cx="2628000" cy="6016727"/>
          </a:xfrm>
        </p:spPr>
        <p:txBody>
          <a:bodyPr/>
          <a:lstStyle>
            <a:lvl1pPr>
              <a:spcAft>
                <a:spcPts val="600"/>
              </a:spcAft>
              <a:defRPr sz="2800">
                <a:solidFill>
                  <a:schemeClr val="tx2"/>
                </a:solidFill>
              </a:defRPr>
            </a:lvl1pPr>
            <a:lvl2pPr>
              <a:spcAft>
                <a:spcPts val="0"/>
              </a:spcAft>
              <a:defRPr sz="2800" b="0"/>
            </a:lvl2pPr>
            <a:lvl3pPr>
              <a:spcAft>
                <a:spcPts val="0"/>
              </a:spcAft>
              <a:defRPr sz="2800"/>
            </a:lvl3pPr>
            <a:lvl4pPr>
              <a:spcAft>
                <a:spcPts val="0"/>
              </a:spcAft>
              <a:defRPr sz="2800"/>
            </a:lvl4pPr>
            <a:lvl5pPr>
              <a:spcAft>
                <a:spcPts val="0"/>
              </a:spcAft>
              <a:defRPr sz="2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14" name="Chart Placeholder 6">
            <a:extLst>
              <a:ext uri="{FF2B5EF4-FFF2-40B4-BE49-F238E27FC236}">
                <a16:creationId xmlns:a16="http://schemas.microsoft.com/office/drawing/2014/main" id="{B7EBC009-5831-4519-B85C-16610F1B4C4A}"/>
              </a:ext>
            </a:extLst>
          </p:cNvPr>
          <p:cNvSpPr>
            <a:spLocks noGrp="1"/>
          </p:cNvSpPr>
          <p:nvPr>
            <p:ph type="chart" sz="quarter" idx="20"/>
          </p:nvPr>
        </p:nvSpPr>
        <p:spPr>
          <a:xfrm>
            <a:off x="14288109" y="3325556"/>
            <a:ext cx="2628000" cy="2512373"/>
          </a:xfrm>
        </p:spPr>
        <p:txBody>
          <a:bodyPr/>
          <a:lstStyle/>
          <a:p>
            <a:r>
              <a:rPr lang="en-US"/>
              <a:t>Click icon to add chart</a:t>
            </a:r>
            <a:endParaRPr lang="en-AU"/>
          </a:p>
        </p:txBody>
      </p:sp>
      <p:sp>
        <p:nvSpPr>
          <p:cNvPr id="19" name="Text Placeholder 14">
            <a:extLst>
              <a:ext uri="{FF2B5EF4-FFF2-40B4-BE49-F238E27FC236}">
                <a16:creationId xmlns:a16="http://schemas.microsoft.com/office/drawing/2014/main" id="{D587DF10-0BA4-47BA-993F-3975A6BDE3F8}"/>
              </a:ext>
            </a:extLst>
          </p:cNvPr>
          <p:cNvSpPr>
            <a:spLocks noGrp="1"/>
          </p:cNvSpPr>
          <p:nvPr>
            <p:ph type="body" sz="quarter" idx="21"/>
          </p:nvPr>
        </p:nvSpPr>
        <p:spPr>
          <a:xfrm>
            <a:off x="14306038" y="6194323"/>
            <a:ext cx="2628000" cy="6016727"/>
          </a:xfrm>
        </p:spPr>
        <p:txBody>
          <a:bodyPr/>
          <a:lstStyle>
            <a:lvl1pPr>
              <a:spcAft>
                <a:spcPts val="600"/>
              </a:spcAft>
              <a:defRPr sz="2800">
                <a:solidFill>
                  <a:schemeClr val="tx2"/>
                </a:solidFill>
              </a:defRPr>
            </a:lvl1pPr>
            <a:lvl2pPr>
              <a:spcAft>
                <a:spcPts val="0"/>
              </a:spcAft>
              <a:defRPr sz="2800" b="0"/>
            </a:lvl2pPr>
            <a:lvl3pPr>
              <a:spcAft>
                <a:spcPts val="0"/>
              </a:spcAft>
              <a:defRPr sz="2800"/>
            </a:lvl3pPr>
            <a:lvl4pPr>
              <a:spcAft>
                <a:spcPts val="0"/>
              </a:spcAft>
              <a:defRPr sz="2800"/>
            </a:lvl4pPr>
            <a:lvl5pPr>
              <a:spcAft>
                <a:spcPts val="0"/>
              </a:spcAft>
              <a:defRPr sz="2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21" name="Chart Placeholder 6">
            <a:extLst>
              <a:ext uri="{FF2B5EF4-FFF2-40B4-BE49-F238E27FC236}">
                <a16:creationId xmlns:a16="http://schemas.microsoft.com/office/drawing/2014/main" id="{4D99FF1E-B9A3-4599-A70F-11F789E78878}"/>
              </a:ext>
            </a:extLst>
          </p:cNvPr>
          <p:cNvSpPr>
            <a:spLocks noGrp="1"/>
          </p:cNvSpPr>
          <p:nvPr>
            <p:ph type="chart" sz="quarter" idx="22"/>
          </p:nvPr>
        </p:nvSpPr>
        <p:spPr>
          <a:xfrm>
            <a:off x="17678407" y="3325556"/>
            <a:ext cx="2628000" cy="2512373"/>
          </a:xfrm>
        </p:spPr>
        <p:txBody>
          <a:bodyPr/>
          <a:lstStyle/>
          <a:p>
            <a:r>
              <a:rPr lang="en-US"/>
              <a:t>Click icon to add chart</a:t>
            </a:r>
            <a:endParaRPr lang="en-AU"/>
          </a:p>
        </p:txBody>
      </p:sp>
      <p:sp>
        <p:nvSpPr>
          <p:cNvPr id="22" name="Text Placeholder 14">
            <a:extLst>
              <a:ext uri="{FF2B5EF4-FFF2-40B4-BE49-F238E27FC236}">
                <a16:creationId xmlns:a16="http://schemas.microsoft.com/office/drawing/2014/main" id="{C61B9F05-D4C5-48C2-B928-A7BB75916340}"/>
              </a:ext>
            </a:extLst>
          </p:cNvPr>
          <p:cNvSpPr>
            <a:spLocks noGrp="1"/>
          </p:cNvSpPr>
          <p:nvPr>
            <p:ph type="body" sz="quarter" idx="23"/>
          </p:nvPr>
        </p:nvSpPr>
        <p:spPr>
          <a:xfrm>
            <a:off x="17696336" y="6194323"/>
            <a:ext cx="2628000" cy="6016727"/>
          </a:xfrm>
        </p:spPr>
        <p:txBody>
          <a:bodyPr/>
          <a:lstStyle>
            <a:lvl1pPr>
              <a:spcAft>
                <a:spcPts val="600"/>
              </a:spcAft>
              <a:defRPr sz="2800">
                <a:solidFill>
                  <a:schemeClr val="tx2"/>
                </a:solidFill>
              </a:defRPr>
            </a:lvl1pPr>
            <a:lvl2pPr>
              <a:spcAft>
                <a:spcPts val="0"/>
              </a:spcAft>
              <a:defRPr sz="2800" b="0"/>
            </a:lvl2pPr>
            <a:lvl3pPr>
              <a:spcAft>
                <a:spcPts val="0"/>
              </a:spcAft>
              <a:defRPr sz="2800"/>
            </a:lvl3pPr>
            <a:lvl4pPr>
              <a:spcAft>
                <a:spcPts val="0"/>
              </a:spcAft>
              <a:defRPr sz="2800"/>
            </a:lvl4pPr>
            <a:lvl5pPr>
              <a:spcAft>
                <a:spcPts val="0"/>
              </a:spcAft>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noProof="0"/>
          </a:p>
        </p:txBody>
      </p:sp>
      <p:sp>
        <p:nvSpPr>
          <p:cNvPr id="23" name="Chart Placeholder 6">
            <a:extLst>
              <a:ext uri="{FF2B5EF4-FFF2-40B4-BE49-F238E27FC236}">
                <a16:creationId xmlns:a16="http://schemas.microsoft.com/office/drawing/2014/main" id="{8C03193F-5791-430A-ABFC-3CA7C9F03D19}"/>
              </a:ext>
            </a:extLst>
          </p:cNvPr>
          <p:cNvSpPr>
            <a:spLocks noGrp="1"/>
          </p:cNvSpPr>
          <p:nvPr>
            <p:ph type="chart" sz="quarter" idx="24"/>
          </p:nvPr>
        </p:nvSpPr>
        <p:spPr>
          <a:xfrm>
            <a:off x="21068702" y="3325556"/>
            <a:ext cx="2628000" cy="2512373"/>
          </a:xfrm>
        </p:spPr>
        <p:txBody>
          <a:bodyPr/>
          <a:lstStyle/>
          <a:p>
            <a:r>
              <a:rPr lang="en-US"/>
              <a:t>Click icon to add chart</a:t>
            </a:r>
            <a:endParaRPr lang="en-AU"/>
          </a:p>
        </p:txBody>
      </p:sp>
      <p:sp>
        <p:nvSpPr>
          <p:cNvPr id="24" name="Text Placeholder 14">
            <a:extLst>
              <a:ext uri="{FF2B5EF4-FFF2-40B4-BE49-F238E27FC236}">
                <a16:creationId xmlns:a16="http://schemas.microsoft.com/office/drawing/2014/main" id="{16D07586-FA29-493E-8AFA-AC777191F127}"/>
              </a:ext>
            </a:extLst>
          </p:cNvPr>
          <p:cNvSpPr>
            <a:spLocks noGrp="1"/>
          </p:cNvSpPr>
          <p:nvPr>
            <p:ph type="body" sz="quarter" idx="25"/>
          </p:nvPr>
        </p:nvSpPr>
        <p:spPr>
          <a:xfrm>
            <a:off x="21086631" y="6194323"/>
            <a:ext cx="2628000" cy="6016727"/>
          </a:xfrm>
        </p:spPr>
        <p:txBody>
          <a:bodyPr/>
          <a:lstStyle>
            <a:lvl1pPr>
              <a:spcAft>
                <a:spcPts val="600"/>
              </a:spcAft>
              <a:defRPr sz="2800">
                <a:solidFill>
                  <a:schemeClr val="tx2"/>
                </a:solidFill>
              </a:defRPr>
            </a:lvl1pPr>
            <a:lvl2pPr>
              <a:spcAft>
                <a:spcPts val="0"/>
              </a:spcAft>
              <a:defRPr sz="2800" b="0"/>
            </a:lvl2pPr>
            <a:lvl3pPr>
              <a:spcAft>
                <a:spcPts val="0"/>
              </a:spcAft>
              <a:defRPr sz="2800"/>
            </a:lvl3pPr>
            <a:lvl4pPr>
              <a:spcAft>
                <a:spcPts val="0"/>
              </a:spcAft>
              <a:defRPr sz="2800"/>
            </a:lvl4pPr>
            <a:lvl5pPr>
              <a:spcAft>
                <a:spcPts val="0"/>
              </a:spcAft>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Title 2">
            <a:extLst>
              <a:ext uri="{FF2B5EF4-FFF2-40B4-BE49-F238E27FC236}">
                <a16:creationId xmlns:a16="http://schemas.microsoft.com/office/drawing/2014/main" id="{AEEEC96F-0D3E-2E5D-BB76-2490FEF33C82}"/>
              </a:ext>
            </a:extLst>
          </p:cNvPr>
          <p:cNvSpPr>
            <a:spLocks noGrp="1"/>
          </p:cNvSpPr>
          <p:nvPr>
            <p:ph type="title"/>
          </p:nvPr>
        </p:nvSpPr>
        <p:spPr/>
        <p:txBody>
          <a:bodyPr/>
          <a:lstStyle/>
          <a:p>
            <a:r>
              <a:rPr lang="en-US"/>
              <a:t>Click to edit Master title style</a:t>
            </a:r>
            <a:endParaRPr lang="en-AU"/>
          </a:p>
        </p:txBody>
      </p:sp>
      <p:sp>
        <p:nvSpPr>
          <p:cNvPr id="2" name="Slide Number Placeholder 1">
            <a:extLst>
              <a:ext uri="{FF2B5EF4-FFF2-40B4-BE49-F238E27FC236}">
                <a16:creationId xmlns:a16="http://schemas.microsoft.com/office/drawing/2014/main" id="{F005CE04-0D51-4AA3-FEF3-74F9D658CEBD}"/>
              </a:ext>
            </a:extLst>
          </p:cNvPr>
          <p:cNvSpPr>
            <a:spLocks noGrp="1"/>
          </p:cNvSpPr>
          <p:nvPr>
            <p:ph type="sldNum" sz="quarter" idx="26"/>
          </p:nvPr>
        </p:nvSpPr>
        <p:spPr/>
        <p:txBody>
          <a:bodyPr/>
          <a:lstStyle/>
          <a:p>
            <a:fld id="{6B6D7E5B-A78B-4B2C-A3DF-CDE1EFD1EBA1}" type="slidenum">
              <a:rPr lang="en-AU" smtClean="0"/>
              <a:pPr/>
              <a:t>‹#›</a:t>
            </a:fld>
            <a:endParaRPr lang="en-AU"/>
          </a:p>
        </p:txBody>
      </p:sp>
    </p:spTree>
    <p:extLst>
      <p:ext uri="{BB962C8B-B14F-4D97-AF65-F5344CB8AC3E}">
        <p14:creationId xmlns:p14="http://schemas.microsoft.com/office/powerpoint/2010/main" val="3499581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 Charts with textbox">
    <p:spTree>
      <p:nvGrpSpPr>
        <p:cNvPr id="1" name=""/>
        <p:cNvGrpSpPr/>
        <p:nvPr/>
      </p:nvGrpSpPr>
      <p:grpSpPr>
        <a:xfrm>
          <a:off x="0" y="0"/>
          <a:ext cx="0" cy="0"/>
          <a:chOff x="0" y="0"/>
          <a:chExt cx="0" cy="0"/>
        </a:xfrm>
      </p:grpSpPr>
      <p:sp>
        <p:nvSpPr>
          <p:cNvPr id="7" name="Chart Placeholder 6">
            <a:extLst>
              <a:ext uri="{FF2B5EF4-FFF2-40B4-BE49-F238E27FC236}">
                <a16:creationId xmlns:a16="http://schemas.microsoft.com/office/drawing/2014/main" id="{69D538AD-E0E9-45D0-91AA-AD575D0323D5}"/>
              </a:ext>
            </a:extLst>
          </p:cNvPr>
          <p:cNvSpPr>
            <a:spLocks noGrp="1"/>
          </p:cNvSpPr>
          <p:nvPr>
            <p:ph type="chart" sz="quarter" idx="12"/>
          </p:nvPr>
        </p:nvSpPr>
        <p:spPr>
          <a:xfrm>
            <a:off x="717550" y="3325556"/>
            <a:ext cx="3987374" cy="3532444"/>
          </a:xfrm>
        </p:spPr>
        <p:txBody>
          <a:bodyPr/>
          <a:lstStyle/>
          <a:p>
            <a:r>
              <a:rPr lang="en-US"/>
              <a:t>Click icon to add chart</a:t>
            </a:r>
            <a:endParaRPr lang="en-AU"/>
          </a:p>
        </p:txBody>
      </p:sp>
      <p:sp>
        <p:nvSpPr>
          <p:cNvPr id="11" name="Chart Placeholder 6">
            <a:extLst>
              <a:ext uri="{FF2B5EF4-FFF2-40B4-BE49-F238E27FC236}">
                <a16:creationId xmlns:a16="http://schemas.microsoft.com/office/drawing/2014/main" id="{632FA988-BD96-4F51-9877-CB96DBBC324D}"/>
              </a:ext>
            </a:extLst>
          </p:cNvPr>
          <p:cNvSpPr>
            <a:spLocks noGrp="1"/>
          </p:cNvSpPr>
          <p:nvPr>
            <p:ph type="chart" sz="quarter" idx="13"/>
          </p:nvPr>
        </p:nvSpPr>
        <p:spPr>
          <a:xfrm>
            <a:off x="5466189" y="3325556"/>
            <a:ext cx="3987374" cy="3532444"/>
          </a:xfrm>
        </p:spPr>
        <p:txBody>
          <a:bodyPr/>
          <a:lstStyle/>
          <a:p>
            <a:r>
              <a:rPr lang="en-US"/>
              <a:t>Click icon to add chart</a:t>
            </a:r>
            <a:endParaRPr lang="en-AU"/>
          </a:p>
        </p:txBody>
      </p:sp>
      <p:sp>
        <p:nvSpPr>
          <p:cNvPr id="12" name="Chart Placeholder 6">
            <a:extLst>
              <a:ext uri="{FF2B5EF4-FFF2-40B4-BE49-F238E27FC236}">
                <a16:creationId xmlns:a16="http://schemas.microsoft.com/office/drawing/2014/main" id="{0399EA6F-8075-4285-9AC0-E796F0A488BD}"/>
              </a:ext>
            </a:extLst>
          </p:cNvPr>
          <p:cNvSpPr>
            <a:spLocks noGrp="1"/>
          </p:cNvSpPr>
          <p:nvPr>
            <p:ph type="chart" sz="quarter" idx="14"/>
          </p:nvPr>
        </p:nvSpPr>
        <p:spPr>
          <a:xfrm>
            <a:off x="10214828" y="3325556"/>
            <a:ext cx="3987374" cy="3532444"/>
          </a:xfrm>
        </p:spPr>
        <p:txBody>
          <a:bodyPr/>
          <a:lstStyle/>
          <a:p>
            <a:r>
              <a:rPr lang="en-US"/>
              <a:t>Click icon to add chart</a:t>
            </a:r>
            <a:endParaRPr lang="en-AU"/>
          </a:p>
        </p:txBody>
      </p:sp>
      <p:sp>
        <p:nvSpPr>
          <p:cNvPr id="20" name="Text Placeholder 14">
            <a:extLst>
              <a:ext uri="{FF2B5EF4-FFF2-40B4-BE49-F238E27FC236}">
                <a16:creationId xmlns:a16="http://schemas.microsoft.com/office/drawing/2014/main" id="{AEFAF8E8-89AE-4225-AD39-3ECAFA2DAAC3}"/>
              </a:ext>
            </a:extLst>
          </p:cNvPr>
          <p:cNvSpPr>
            <a:spLocks noGrp="1"/>
          </p:cNvSpPr>
          <p:nvPr>
            <p:ph type="body" sz="quarter" idx="16"/>
          </p:nvPr>
        </p:nvSpPr>
        <p:spPr>
          <a:xfrm>
            <a:off x="717550" y="7380754"/>
            <a:ext cx="3987374" cy="4830296"/>
          </a:xfrm>
          <a:solidFill>
            <a:schemeClr val="bg2"/>
          </a:solidFill>
        </p:spPr>
        <p:txBody>
          <a:bodyPr lIns="360000" tIns="360000" rIns="360000" bIns="360000"/>
          <a:lstStyle>
            <a:lvl1pPr>
              <a:spcAft>
                <a:spcPts val="600"/>
              </a:spcAft>
              <a:defRPr sz="2800">
                <a:solidFill>
                  <a:schemeClr val="tx2"/>
                </a:solidFill>
              </a:defRPr>
            </a:lvl1pPr>
            <a:lvl2pPr>
              <a:spcAft>
                <a:spcPts val="0"/>
              </a:spcAft>
              <a:defRPr sz="2800" b="0"/>
            </a:lvl2pPr>
            <a:lvl3pPr>
              <a:spcAft>
                <a:spcPts val="0"/>
              </a:spcAft>
              <a:defRPr sz="2800"/>
            </a:lvl3pPr>
            <a:lvl4pPr>
              <a:spcAft>
                <a:spcPts val="0"/>
              </a:spcAft>
              <a:defRPr sz="2800"/>
            </a:lvl4pPr>
            <a:lvl5pPr>
              <a:spcAft>
                <a:spcPts val="0"/>
              </a:spcAft>
              <a:defRPr sz="2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25" name="Text Placeholder 14">
            <a:extLst>
              <a:ext uri="{FF2B5EF4-FFF2-40B4-BE49-F238E27FC236}">
                <a16:creationId xmlns:a16="http://schemas.microsoft.com/office/drawing/2014/main" id="{519B5C6A-ED32-41E0-A2F6-83D0CBAC5374}"/>
              </a:ext>
            </a:extLst>
          </p:cNvPr>
          <p:cNvSpPr>
            <a:spLocks noGrp="1"/>
          </p:cNvSpPr>
          <p:nvPr>
            <p:ph type="body" sz="quarter" idx="17"/>
          </p:nvPr>
        </p:nvSpPr>
        <p:spPr>
          <a:xfrm>
            <a:off x="5466189" y="7380754"/>
            <a:ext cx="3987374" cy="4830296"/>
          </a:xfrm>
          <a:solidFill>
            <a:schemeClr val="bg2"/>
          </a:solidFill>
        </p:spPr>
        <p:txBody>
          <a:bodyPr lIns="360000" tIns="360000" rIns="360000" bIns="360000"/>
          <a:lstStyle>
            <a:lvl1pPr>
              <a:spcAft>
                <a:spcPts val="600"/>
              </a:spcAft>
              <a:defRPr sz="2800">
                <a:solidFill>
                  <a:schemeClr val="tx2"/>
                </a:solidFill>
              </a:defRPr>
            </a:lvl1pPr>
            <a:lvl2pPr>
              <a:spcAft>
                <a:spcPts val="0"/>
              </a:spcAft>
              <a:defRPr sz="2800" b="0"/>
            </a:lvl2pPr>
            <a:lvl3pPr>
              <a:spcAft>
                <a:spcPts val="0"/>
              </a:spcAft>
              <a:defRPr sz="2800"/>
            </a:lvl3pPr>
            <a:lvl4pPr>
              <a:spcAft>
                <a:spcPts val="0"/>
              </a:spcAft>
              <a:defRPr sz="2800"/>
            </a:lvl4pPr>
            <a:lvl5pPr>
              <a:spcAft>
                <a:spcPts val="0"/>
              </a:spcAft>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noProof="0"/>
          </a:p>
        </p:txBody>
      </p:sp>
      <p:sp>
        <p:nvSpPr>
          <p:cNvPr id="26" name="Text Placeholder 14">
            <a:extLst>
              <a:ext uri="{FF2B5EF4-FFF2-40B4-BE49-F238E27FC236}">
                <a16:creationId xmlns:a16="http://schemas.microsoft.com/office/drawing/2014/main" id="{AE6B556A-0162-4336-BFEA-0F9484586F7D}"/>
              </a:ext>
            </a:extLst>
          </p:cNvPr>
          <p:cNvSpPr>
            <a:spLocks noGrp="1"/>
          </p:cNvSpPr>
          <p:nvPr>
            <p:ph type="body" sz="quarter" idx="18"/>
          </p:nvPr>
        </p:nvSpPr>
        <p:spPr>
          <a:xfrm>
            <a:off x="10214828" y="7380754"/>
            <a:ext cx="3987374" cy="4830296"/>
          </a:xfrm>
          <a:solidFill>
            <a:schemeClr val="bg2"/>
          </a:solidFill>
        </p:spPr>
        <p:txBody>
          <a:bodyPr lIns="360000" tIns="360000" rIns="360000" bIns="360000"/>
          <a:lstStyle>
            <a:lvl1pPr>
              <a:spcAft>
                <a:spcPts val="600"/>
              </a:spcAft>
              <a:defRPr sz="2800">
                <a:solidFill>
                  <a:schemeClr val="tx2"/>
                </a:solidFill>
              </a:defRPr>
            </a:lvl1pPr>
            <a:lvl2pPr>
              <a:spcAft>
                <a:spcPts val="0"/>
              </a:spcAft>
              <a:defRPr sz="2800" b="0"/>
            </a:lvl2pPr>
            <a:lvl3pPr>
              <a:spcAft>
                <a:spcPts val="0"/>
              </a:spcAft>
              <a:defRPr sz="2800"/>
            </a:lvl3pPr>
            <a:lvl4pPr>
              <a:spcAft>
                <a:spcPts val="0"/>
              </a:spcAft>
              <a:defRPr sz="2800"/>
            </a:lvl4pPr>
            <a:lvl5pPr>
              <a:spcAft>
                <a:spcPts val="0"/>
              </a:spcAft>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noProof="0"/>
          </a:p>
        </p:txBody>
      </p:sp>
      <p:sp>
        <p:nvSpPr>
          <p:cNvPr id="27" name="Chart Placeholder 6">
            <a:extLst>
              <a:ext uri="{FF2B5EF4-FFF2-40B4-BE49-F238E27FC236}">
                <a16:creationId xmlns:a16="http://schemas.microsoft.com/office/drawing/2014/main" id="{C906B2FA-B3FB-4368-8CDC-61812B2394D0}"/>
              </a:ext>
            </a:extLst>
          </p:cNvPr>
          <p:cNvSpPr>
            <a:spLocks noGrp="1"/>
          </p:cNvSpPr>
          <p:nvPr>
            <p:ph type="chart" sz="quarter" idx="19"/>
          </p:nvPr>
        </p:nvSpPr>
        <p:spPr>
          <a:xfrm>
            <a:off x="14963467" y="3325556"/>
            <a:ext cx="3987374" cy="3532444"/>
          </a:xfrm>
        </p:spPr>
        <p:txBody>
          <a:bodyPr/>
          <a:lstStyle/>
          <a:p>
            <a:r>
              <a:rPr lang="en-US"/>
              <a:t>Click icon to add chart</a:t>
            </a:r>
            <a:endParaRPr lang="en-AU"/>
          </a:p>
        </p:txBody>
      </p:sp>
      <p:sp>
        <p:nvSpPr>
          <p:cNvPr id="28" name="Text Placeholder 14">
            <a:extLst>
              <a:ext uri="{FF2B5EF4-FFF2-40B4-BE49-F238E27FC236}">
                <a16:creationId xmlns:a16="http://schemas.microsoft.com/office/drawing/2014/main" id="{DA34FF74-E639-4351-943F-F494D7B377E1}"/>
              </a:ext>
            </a:extLst>
          </p:cNvPr>
          <p:cNvSpPr>
            <a:spLocks noGrp="1"/>
          </p:cNvSpPr>
          <p:nvPr>
            <p:ph type="body" sz="quarter" idx="20"/>
          </p:nvPr>
        </p:nvSpPr>
        <p:spPr>
          <a:xfrm>
            <a:off x="14963467" y="7380754"/>
            <a:ext cx="3987374" cy="4830296"/>
          </a:xfrm>
          <a:solidFill>
            <a:schemeClr val="bg2"/>
          </a:solidFill>
        </p:spPr>
        <p:txBody>
          <a:bodyPr lIns="360000" tIns="360000" rIns="360000" bIns="360000"/>
          <a:lstStyle>
            <a:lvl1pPr>
              <a:spcAft>
                <a:spcPts val="600"/>
              </a:spcAft>
              <a:defRPr sz="2800">
                <a:solidFill>
                  <a:schemeClr val="tx2"/>
                </a:solidFill>
              </a:defRPr>
            </a:lvl1pPr>
            <a:lvl2pPr>
              <a:spcAft>
                <a:spcPts val="0"/>
              </a:spcAft>
              <a:defRPr sz="2800" b="0"/>
            </a:lvl2pPr>
            <a:lvl3pPr>
              <a:spcAft>
                <a:spcPts val="0"/>
              </a:spcAft>
              <a:defRPr sz="2800"/>
            </a:lvl3pPr>
            <a:lvl4pPr>
              <a:spcAft>
                <a:spcPts val="0"/>
              </a:spcAft>
              <a:defRPr sz="2800"/>
            </a:lvl4pPr>
            <a:lvl5pPr>
              <a:spcAft>
                <a:spcPts val="0"/>
              </a:spcAft>
              <a:defRPr sz="2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29" name="Chart Placeholder 6">
            <a:extLst>
              <a:ext uri="{FF2B5EF4-FFF2-40B4-BE49-F238E27FC236}">
                <a16:creationId xmlns:a16="http://schemas.microsoft.com/office/drawing/2014/main" id="{4BE16865-4BA1-4F77-8BAE-08D824F738F9}"/>
              </a:ext>
            </a:extLst>
          </p:cNvPr>
          <p:cNvSpPr>
            <a:spLocks noGrp="1"/>
          </p:cNvSpPr>
          <p:nvPr>
            <p:ph type="chart" sz="quarter" idx="21"/>
          </p:nvPr>
        </p:nvSpPr>
        <p:spPr>
          <a:xfrm>
            <a:off x="19712105" y="3325556"/>
            <a:ext cx="3987374" cy="3532444"/>
          </a:xfrm>
        </p:spPr>
        <p:txBody>
          <a:bodyPr/>
          <a:lstStyle/>
          <a:p>
            <a:r>
              <a:rPr lang="en-US"/>
              <a:t>Click icon to add chart</a:t>
            </a:r>
            <a:endParaRPr lang="en-AU"/>
          </a:p>
        </p:txBody>
      </p:sp>
      <p:sp>
        <p:nvSpPr>
          <p:cNvPr id="30" name="Text Placeholder 14">
            <a:extLst>
              <a:ext uri="{FF2B5EF4-FFF2-40B4-BE49-F238E27FC236}">
                <a16:creationId xmlns:a16="http://schemas.microsoft.com/office/drawing/2014/main" id="{6700E2F3-206D-48C3-A662-B83AF06F7075}"/>
              </a:ext>
            </a:extLst>
          </p:cNvPr>
          <p:cNvSpPr>
            <a:spLocks noGrp="1"/>
          </p:cNvSpPr>
          <p:nvPr>
            <p:ph type="body" sz="quarter" idx="22"/>
          </p:nvPr>
        </p:nvSpPr>
        <p:spPr>
          <a:xfrm>
            <a:off x="19712105" y="7380754"/>
            <a:ext cx="3987374" cy="4830296"/>
          </a:xfrm>
          <a:solidFill>
            <a:schemeClr val="bg2"/>
          </a:solidFill>
        </p:spPr>
        <p:txBody>
          <a:bodyPr lIns="360000" tIns="360000" rIns="360000" bIns="360000"/>
          <a:lstStyle>
            <a:lvl1pPr>
              <a:spcAft>
                <a:spcPts val="600"/>
              </a:spcAft>
              <a:defRPr sz="2800">
                <a:solidFill>
                  <a:schemeClr val="tx2"/>
                </a:solidFill>
              </a:defRPr>
            </a:lvl1pPr>
            <a:lvl2pPr>
              <a:spcAft>
                <a:spcPts val="0"/>
              </a:spcAft>
              <a:defRPr sz="2800" b="0"/>
            </a:lvl2pPr>
            <a:lvl3pPr>
              <a:spcAft>
                <a:spcPts val="0"/>
              </a:spcAft>
              <a:defRPr sz="2800"/>
            </a:lvl3pPr>
            <a:lvl4pPr>
              <a:spcAft>
                <a:spcPts val="0"/>
              </a:spcAft>
              <a:defRPr sz="2800"/>
            </a:lvl4pPr>
            <a:lvl5pPr>
              <a:spcAft>
                <a:spcPts val="0"/>
              </a:spcAft>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noProof="0"/>
          </a:p>
        </p:txBody>
      </p:sp>
      <p:sp>
        <p:nvSpPr>
          <p:cNvPr id="4" name="Title 3">
            <a:extLst>
              <a:ext uri="{FF2B5EF4-FFF2-40B4-BE49-F238E27FC236}">
                <a16:creationId xmlns:a16="http://schemas.microsoft.com/office/drawing/2014/main" id="{755B3F90-3F59-1FD5-A095-C275168A9F1A}"/>
              </a:ext>
            </a:extLst>
          </p:cNvPr>
          <p:cNvSpPr>
            <a:spLocks noGrp="1"/>
          </p:cNvSpPr>
          <p:nvPr>
            <p:ph type="title"/>
          </p:nvPr>
        </p:nvSpPr>
        <p:spPr/>
        <p:txBody>
          <a:bodyPr/>
          <a:lstStyle/>
          <a:p>
            <a:r>
              <a:rPr lang="en-US"/>
              <a:t>Click to edit Master title style</a:t>
            </a:r>
            <a:endParaRPr lang="en-AU"/>
          </a:p>
        </p:txBody>
      </p:sp>
      <p:sp>
        <p:nvSpPr>
          <p:cNvPr id="2" name="Slide Number Placeholder 1">
            <a:extLst>
              <a:ext uri="{FF2B5EF4-FFF2-40B4-BE49-F238E27FC236}">
                <a16:creationId xmlns:a16="http://schemas.microsoft.com/office/drawing/2014/main" id="{568AD641-F23B-7FE6-2B27-251E30B92DC2}"/>
              </a:ext>
            </a:extLst>
          </p:cNvPr>
          <p:cNvSpPr>
            <a:spLocks noGrp="1"/>
          </p:cNvSpPr>
          <p:nvPr>
            <p:ph type="sldNum" sz="quarter" idx="23"/>
          </p:nvPr>
        </p:nvSpPr>
        <p:spPr/>
        <p:txBody>
          <a:bodyPr/>
          <a:lstStyle/>
          <a:p>
            <a:fld id="{6B6D7E5B-A78B-4B2C-A3DF-CDE1EFD1EBA1}" type="slidenum">
              <a:rPr lang="en-AU" smtClean="0"/>
              <a:pPr/>
              <a:t>‹#›</a:t>
            </a:fld>
            <a:endParaRPr lang="en-AU"/>
          </a:p>
        </p:txBody>
      </p:sp>
    </p:spTree>
    <p:extLst>
      <p:ext uri="{BB962C8B-B14F-4D97-AF65-F5344CB8AC3E}">
        <p14:creationId xmlns:p14="http://schemas.microsoft.com/office/powerpoint/2010/main" val="4114188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hart Split">
    <p:spTree>
      <p:nvGrpSpPr>
        <p:cNvPr id="1" name=""/>
        <p:cNvGrpSpPr/>
        <p:nvPr/>
      </p:nvGrpSpPr>
      <p:grpSpPr>
        <a:xfrm>
          <a:off x="0" y="0"/>
          <a:ext cx="0" cy="0"/>
          <a:chOff x="0" y="0"/>
          <a:chExt cx="0" cy="0"/>
        </a:xfrm>
      </p:grpSpPr>
      <p:sp>
        <p:nvSpPr>
          <p:cNvPr id="7" name="Chart Placeholder 6">
            <a:extLst>
              <a:ext uri="{FF2B5EF4-FFF2-40B4-BE49-F238E27FC236}">
                <a16:creationId xmlns:a16="http://schemas.microsoft.com/office/drawing/2014/main" id="{69D538AD-E0E9-45D0-91AA-AD575D0323D5}"/>
              </a:ext>
            </a:extLst>
          </p:cNvPr>
          <p:cNvSpPr>
            <a:spLocks noGrp="1"/>
          </p:cNvSpPr>
          <p:nvPr>
            <p:ph type="chart" sz="quarter" idx="12"/>
          </p:nvPr>
        </p:nvSpPr>
        <p:spPr>
          <a:xfrm>
            <a:off x="717550" y="3325556"/>
            <a:ext cx="9862857" cy="3532443"/>
          </a:xfrm>
        </p:spPr>
        <p:txBody>
          <a:bodyPr/>
          <a:lstStyle/>
          <a:p>
            <a:r>
              <a:rPr lang="en-US"/>
              <a:t>Click icon to add chart</a:t>
            </a:r>
            <a:endParaRPr lang="en-AU"/>
          </a:p>
        </p:txBody>
      </p:sp>
      <p:sp>
        <p:nvSpPr>
          <p:cNvPr id="15" name="Text Placeholder 14">
            <a:extLst>
              <a:ext uri="{FF2B5EF4-FFF2-40B4-BE49-F238E27FC236}">
                <a16:creationId xmlns:a16="http://schemas.microsoft.com/office/drawing/2014/main" id="{4D52BD8F-A78A-4F10-936A-20CE9689A43F}"/>
              </a:ext>
            </a:extLst>
          </p:cNvPr>
          <p:cNvSpPr>
            <a:spLocks noGrp="1"/>
          </p:cNvSpPr>
          <p:nvPr>
            <p:ph type="body" sz="quarter" idx="16"/>
          </p:nvPr>
        </p:nvSpPr>
        <p:spPr>
          <a:xfrm>
            <a:off x="11042651" y="3325557"/>
            <a:ext cx="12684124" cy="3532444"/>
          </a:xfrm>
        </p:spPr>
        <p:txBody>
          <a:bodyPr/>
          <a:lstStyle>
            <a:lvl1pPr>
              <a:spcAft>
                <a:spcPts val="300"/>
              </a:spcAft>
              <a:defRPr sz="2800">
                <a:solidFill>
                  <a:schemeClr val="tx2"/>
                </a:solidFill>
              </a:defRPr>
            </a:lvl1pPr>
            <a:lvl2pPr>
              <a:spcAft>
                <a:spcPts val="0"/>
              </a:spcAft>
              <a:defRPr sz="2800" b="0"/>
            </a:lvl2pPr>
            <a:lvl3pPr>
              <a:spcAft>
                <a:spcPts val="0"/>
              </a:spcAft>
              <a:defRPr sz="2800"/>
            </a:lvl3pPr>
            <a:lvl4pPr>
              <a:spcAft>
                <a:spcPts val="0"/>
              </a:spcAft>
              <a:defRPr sz="2800"/>
            </a:lvl4pPr>
            <a:lvl5pPr>
              <a:spcAft>
                <a:spcPts val="0"/>
              </a:spcAft>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9" name="Chart Placeholder 6">
            <a:extLst>
              <a:ext uri="{FF2B5EF4-FFF2-40B4-BE49-F238E27FC236}">
                <a16:creationId xmlns:a16="http://schemas.microsoft.com/office/drawing/2014/main" id="{65855971-093B-4967-BE70-5F05102735A5}"/>
              </a:ext>
            </a:extLst>
          </p:cNvPr>
          <p:cNvSpPr>
            <a:spLocks noGrp="1"/>
          </p:cNvSpPr>
          <p:nvPr>
            <p:ph type="chart" sz="quarter" idx="17"/>
          </p:nvPr>
        </p:nvSpPr>
        <p:spPr>
          <a:xfrm>
            <a:off x="717550" y="7740952"/>
            <a:ext cx="9862857" cy="4037572"/>
          </a:xfrm>
        </p:spPr>
        <p:txBody>
          <a:bodyPr/>
          <a:lstStyle/>
          <a:p>
            <a:r>
              <a:rPr lang="en-US"/>
              <a:t>Click icon to add chart</a:t>
            </a:r>
            <a:endParaRPr lang="en-AU"/>
          </a:p>
        </p:txBody>
      </p:sp>
      <p:sp>
        <p:nvSpPr>
          <p:cNvPr id="21" name="Text Placeholder 14">
            <a:extLst>
              <a:ext uri="{FF2B5EF4-FFF2-40B4-BE49-F238E27FC236}">
                <a16:creationId xmlns:a16="http://schemas.microsoft.com/office/drawing/2014/main" id="{8875A8B0-6261-4D23-8194-83804795B5FA}"/>
              </a:ext>
            </a:extLst>
          </p:cNvPr>
          <p:cNvSpPr>
            <a:spLocks noGrp="1"/>
          </p:cNvSpPr>
          <p:nvPr>
            <p:ph type="body" sz="quarter" idx="18"/>
          </p:nvPr>
        </p:nvSpPr>
        <p:spPr>
          <a:xfrm>
            <a:off x="11042651" y="7740952"/>
            <a:ext cx="12656828" cy="4037573"/>
          </a:xfrm>
        </p:spPr>
        <p:txBody>
          <a:bodyPr/>
          <a:lstStyle>
            <a:lvl1pPr>
              <a:spcAft>
                <a:spcPts val="300"/>
              </a:spcAft>
              <a:defRPr sz="2800">
                <a:solidFill>
                  <a:schemeClr val="tx2"/>
                </a:solidFill>
              </a:defRPr>
            </a:lvl1pPr>
            <a:lvl2pPr>
              <a:spcAft>
                <a:spcPts val="0"/>
              </a:spcAft>
              <a:defRPr sz="2800" b="0"/>
            </a:lvl2pPr>
            <a:lvl3pPr>
              <a:spcAft>
                <a:spcPts val="0"/>
              </a:spcAft>
              <a:defRPr sz="2800"/>
            </a:lvl3pPr>
            <a:lvl4pPr>
              <a:spcAft>
                <a:spcPts val="0"/>
              </a:spcAft>
              <a:defRPr sz="2800"/>
            </a:lvl4pPr>
            <a:lvl5pPr>
              <a:spcAft>
                <a:spcPts val="0"/>
              </a:spcAft>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4" name="Straight Connector 3">
            <a:extLst>
              <a:ext uri="{FF2B5EF4-FFF2-40B4-BE49-F238E27FC236}">
                <a16:creationId xmlns:a16="http://schemas.microsoft.com/office/drawing/2014/main" id="{37AE0434-D750-43BE-80E5-1CA2DB6F7DEC}"/>
              </a:ext>
            </a:extLst>
          </p:cNvPr>
          <p:cNvCxnSpPr>
            <a:cxnSpLocks/>
          </p:cNvCxnSpPr>
          <p:nvPr userDrawn="1"/>
        </p:nvCxnSpPr>
        <p:spPr>
          <a:xfrm>
            <a:off x="717438" y="7303725"/>
            <a:ext cx="2299981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642FBA3-F292-37E4-CE28-F858133FF515}"/>
              </a:ext>
            </a:extLst>
          </p:cNvPr>
          <p:cNvSpPr>
            <a:spLocks noGrp="1"/>
          </p:cNvSpPr>
          <p:nvPr>
            <p:ph type="title"/>
          </p:nvPr>
        </p:nvSpPr>
        <p:spPr/>
        <p:txBody>
          <a:bodyPr/>
          <a:lstStyle/>
          <a:p>
            <a:r>
              <a:rPr lang="en-US"/>
              <a:t>Click to edit Master title style</a:t>
            </a:r>
            <a:endParaRPr lang="en-AU"/>
          </a:p>
        </p:txBody>
      </p:sp>
      <p:sp>
        <p:nvSpPr>
          <p:cNvPr id="2" name="Slide Number Placeholder 1">
            <a:extLst>
              <a:ext uri="{FF2B5EF4-FFF2-40B4-BE49-F238E27FC236}">
                <a16:creationId xmlns:a16="http://schemas.microsoft.com/office/drawing/2014/main" id="{4A530A3E-EAFC-1E1E-729E-64926464B01B}"/>
              </a:ext>
            </a:extLst>
          </p:cNvPr>
          <p:cNvSpPr>
            <a:spLocks noGrp="1"/>
          </p:cNvSpPr>
          <p:nvPr>
            <p:ph type="sldNum" sz="quarter" idx="19"/>
          </p:nvPr>
        </p:nvSpPr>
        <p:spPr/>
        <p:txBody>
          <a:bodyPr/>
          <a:lstStyle/>
          <a:p>
            <a:fld id="{6B6D7E5B-A78B-4B2C-A3DF-CDE1EFD1EBA1}" type="slidenum">
              <a:rPr lang="en-AU" smtClean="0"/>
              <a:pPr/>
              <a:t>‹#›</a:t>
            </a:fld>
            <a:endParaRPr lang="en-AU"/>
          </a:p>
        </p:txBody>
      </p:sp>
    </p:spTree>
    <p:extLst>
      <p:ext uri="{BB962C8B-B14F-4D97-AF65-F5344CB8AC3E}">
        <p14:creationId xmlns:p14="http://schemas.microsoft.com/office/powerpoint/2010/main" val="641345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Charts with text">
    <p:spTree>
      <p:nvGrpSpPr>
        <p:cNvPr id="1" name=""/>
        <p:cNvGrpSpPr/>
        <p:nvPr/>
      </p:nvGrpSpPr>
      <p:grpSpPr>
        <a:xfrm>
          <a:off x="0" y="0"/>
          <a:ext cx="0" cy="0"/>
          <a:chOff x="0" y="0"/>
          <a:chExt cx="0" cy="0"/>
        </a:xfrm>
      </p:grpSpPr>
      <p:sp>
        <p:nvSpPr>
          <p:cNvPr id="7" name="Chart Placeholder 6">
            <a:extLst>
              <a:ext uri="{FF2B5EF4-FFF2-40B4-BE49-F238E27FC236}">
                <a16:creationId xmlns:a16="http://schemas.microsoft.com/office/drawing/2014/main" id="{69D538AD-E0E9-45D0-91AA-AD575D0323D5}"/>
              </a:ext>
            </a:extLst>
          </p:cNvPr>
          <p:cNvSpPr>
            <a:spLocks noGrp="1"/>
          </p:cNvSpPr>
          <p:nvPr>
            <p:ph type="chart" sz="quarter" idx="12"/>
          </p:nvPr>
        </p:nvSpPr>
        <p:spPr>
          <a:xfrm>
            <a:off x="717550" y="3325556"/>
            <a:ext cx="4004937" cy="3730626"/>
          </a:xfrm>
        </p:spPr>
        <p:txBody>
          <a:bodyPr/>
          <a:lstStyle/>
          <a:p>
            <a:r>
              <a:rPr lang="en-US"/>
              <a:t>Click icon to add chart</a:t>
            </a:r>
            <a:endParaRPr lang="en-AU"/>
          </a:p>
        </p:txBody>
      </p:sp>
      <p:sp>
        <p:nvSpPr>
          <p:cNvPr id="15" name="Text Placeholder 14">
            <a:extLst>
              <a:ext uri="{FF2B5EF4-FFF2-40B4-BE49-F238E27FC236}">
                <a16:creationId xmlns:a16="http://schemas.microsoft.com/office/drawing/2014/main" id="{4D52BD8F-A78A-4F10-936A-20CE9689A43F}"/>
              </a:ext>
            </a:extLst>
          </p:cNvPr>
          <p:cNvSpPr>
            <a:spLocks noGrp="1"/>
          </p:cNvSpPr>
          <p:nvPr>
            <p:ph type="body" sz="quarter" idx="16"/>
          </p:nvPr>
        </p:nvSpPr>
        <p:spPr>
          <a:xfrm>
            <a:off x="5015311" y="3325557"/>
            <a:ext cx="6346427" cy="3730625"/>
          </a:xfrm>
        </p:spPr>
        <p:txBody>
          <a:bodyPr/>
          <a:lstStyle>
            <a:lvl1pPr>
              <a:spcAft>
                <a:spcPts val="600"/>
              </a:spcAft>
              <a:defRPr sz="3400">
                <a:solidFill>
                  <a:schemeClr val="tx2"/>
                </a:solidFill>
              </a:defRPr>
            </a:lvl1pPr>
            <a:lvl2pPr>
              <a:spcAft>
                <a:spcPts val="0"/>
              </a:spcAft>
              <a:defRPr b="0"/>
            </a:lvl2pPr>
            <a:lvl3pPr>
              <a:spcAft>
                <a:spcPts val="0"/>
              </a:spcAft>
              <a:defRPr/>
            </a:lvl3pPr>
            <a:lvl4pPr>
              <a:spcAft>
                <a:spcPts val="0"/>
              </a:spcAft>
              <a:defRPr/>
            </a:lvl4pPr>
            <a:lvl5pPr>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7" name="Chart Placeholder 6">
            <a:extLst>
              <a:ext uri="{FF2B5EF4-FFF2-40B4-BE49-F238E27FC236}">
                <a16:creationId xmlns:a16="http://schemas.microsoft.com/office/drawing/2014/main" id="{DE83AA7D-1206-437B-9258-4A8A1E68DFB3}"/>
              </a:ext>
            </a:extLst>
          </p:cNvPr>
          <p:cNvSpPr>
            <a:spLocks noGrp="1"/>
          </p:cNvSpPr>
          <p:nvPr>
            <p:ph type="chart" sz="quarter" idx="17"/>
          </p:nvPr>
        </p:nvSpPr>
        <p:spPr>
          <a:xfrm>
            <a:off x="717550" y="7579846"/>
            <a:ext cx="4004937" cy="3730626"/>
          </a:xfrm>
        </p:spPr>
        <p:txBody>
          <a:bodyPr/>
          <a:lstStyle/>
          <a:p>
            <a:r>
              <a:rPr lang="en-US"/>
              <a:t>Click icon to add chart</a:t>
            </a:r>
            <a:endParaRPr lang="en-AU"/>
          </a:p>
        </p:txBody>
      </p:sp>
      <p:sp>
        <p:nvSpPr>
          <p:cNvPr id="28" name="Text Placeholder 14">
            <a:extLst>
              <a:ext uri="{FF2B5EF4-FFF2-40B4-BE49-F238E27FC236}">
                <a16:creationId xmlns:a16="http://schemas.microsoft.com/office/drawing/2014/main" id="{2D9007E5-BFDA-4360-9043-95D1AC032890}"/>
              </a:ext>
            </a:extLst>
          </p:cNvPr>
          <p:cNvSpPr>
            <a:spLocks noGrp="1"/>
          </p:cNvSpPr>
          <p:nvPr>
            <p:ph type="body" sz="quarter" idx="18"/>
          </p:nvPr>
        </p:nvSpPr>
        <p:spPr>
          <a:xfrm>
            <a:off x="5015311" y="7579847"/>
            <a:ext cx="6346427" cy="3730625"/>
          </a:xfrm>
        </p:spPr>
        <p:txBody>
          <a:bodyPr/>
          <a:lstStyle>
            <a:lvl1pPr>
              <a:spcAft>
                <a:spcPts val="600"/>
              </a:spcAft>
              <a:defRPr sz="3400">
                <a:solidFill>
                  <a:schemeClr val="tx2"/>
                </a:solidFill>
              </a:defRPr>
            </a:lvl1pPr>
            <a:lvl2pPr>
              <a:spcAft>
                <a:spcPts val="0"/>
              </a:spcAft>
              <a:defRPr b="0"/>
            </a:lvl2pPr>
            <a:lvl3pPr>
              <a:spcAft>
                <a:spcPts val="0"/>
              </a:spcAft>
              <a:defRPr/>
            </a:lvl3pPr>
            <a:lvl4pPr>
              <a:spcAft>
                <a:spcPts val="0"/>
              </a:spcAft>
              <a:defRPr/>
            </a:lvl4pPr>
            <a:lvl5pPr>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9" name="Chart Placeholder 6">
            <a:extLst>
              <a:ext uri="{FF2B5EF4-FFF2-40B4-BE49-F238E27FC236}">
                <a16:creationId xmlns:a16="http://schemas.microsoft.com/office/drawing/2014/main" id="{EEC5E3FF-5115-41FF-BA5F-DE82B4B306D7}"/>
              </a:ext>
            </a:extLst>
          </p:cNvPr>
          <p:cNvSpPr>
            <a:spLocks noGrp="1"/>
          </p:cNvSpPr>
          <p:nvPr>
            <p:ph type="chart" sz="quarter" idx="19"/>
          </p:nvPr>
        </p:nvSpPr>
        <p:spPr>
          <a:xfrm>
            <a:off x="12222162" y="3325556"/>
            <a:ext cx="4004937" cy="3730626"/>
          </a:xfrm>
        </p:spPr>
        <p:txBody>
          <a:bodyPr/>
          <a:lstStyle/>
          <a:p>
            <a:r>
              <a:rPr lang="en-US"/>
              <a:t>Click icon to add chart</a:t>
            </a:r>
            <a:endParaRPr lang="en-AU"/>
          </a:p>
        </p:txBody>
      </p:sp>
      <p:sp>
        <p:nvSpPr>
          <p:cNvPr id="30" name="Text Placeholder 14">
            <a:extLst>
              <a:ext uri="{FF2B5EF4-FFF2-40B4-BE49-F238E27FC236}">
                <a16:creationId xmlns:a16="http://schemas.microsoft.com/office/drawing/2014/main" id="{FE03AE92-8BA4-49EE-B806-714DE4A51089}"/>
              </a:ext>
            </a:extLst>
          </p:cNvPr>
          <p:cNvSpPr>
            <a:spLocks noGrp="1"/>
          </p:cNvSpPr>
          <p:nvPr>
            <p:ph type="body" sz="quarter" idx="20"/>
          </p:nvPr>
        </p:nvSpPr>
        <p:spPr>
          <a:xfrm>
            <a:off x="16519922" y="3325557"/>
            <a:ext cx="7197327" cy="3730625"/>
          </a:xfrm>
        </p:spPr>
        <p:txBody>
          <a:bodyPr/>
          <a:lstStyle>
            <a:lvl1pPr>
              <a:spcAft>
                <a:spcPts val="600"/>
              </a:spcAft>
              <a:defRPr sz="3400">
                <a:solidFill>
                  <a:schemeClr val="tx2"/>
                </a:solidFill>
              </a:defRPr>
            </a:lvl1pPr>
            <a:lvl2pPr>
              <a:spcAft>
                <a:spcPts val="0"/>
              </a:spcAft>
              <a:defRPr b="0"/>
            </a:lvl2pPr>
            <a:lvl3pPr>
              <a:spcAft>
                <a:spcPts val="0"/>
              </a:spcAft>
              <a:defRPr/>
            </a:lvl3pPr>
            <a:lvl4pPr>
              <a:spcAft>
                <a:spcPts val="0"/>
              </a:spcAft>
              <a:defRPr/>
            </a:lvl4pPr>
            <a:lvl5pPr>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1" name="Chart Placeholder 6">
            <a:extLst>
              <a:ext uri="{FF2B5EF4-FFF2-40B4-BE49-F238E27FC236}">
                <a16:creationId xmlns:a16="http://schemas.microsoft.com/office/drawing/2014/main" id="{54C91918-6907-4776-902A-12AE04FA66A2}"/>
              </a:ext>
            </a:extLst>
          </p:cNvPr>
          <p:cNvSpPr>
            <a:spLocks noGrp="1"/>
          </p:cNvSpPr>
          <p:nvPr>
            <p:ph type="chart" sz="quarter" idx="21"/>
          </p:nvPr>
        </p:nvSpPr>
        <p:spPr>
          <a:xfrm>
            <a:off x="12222162" y="7579846"/>
            <a:ext cx="4004937" cy="3730626"/>
          </a:xfrm>
        </p:spPr>
        <p:txBody>
          <a:bodyPr/>
          <a:lstStyle/>
          <a:p>
            <a:r>
              <a:rPr lang="en-US"/>
              <a:t>Click icon to add chart</a:t>
            </a:r>
            <a:endParaRPr lang="en-AU"/>
          </a:p>
        </p:txBody>
      </p:sp>
      <p:sp>
        <p:nvSpPr>
          <p:cNvPr id="32" name="Text Placeholder 14">
            <a:extLst>
              <a:ext uri="{FF2B5EF4-FFF2-40B4-BE49-F238E27FC236}">
                <a16:creationId xmlns:a16="http://schemas.microsoft.com/office/drawing/2014/main" id="{3358F651-2E55-4A25-9197-4CB2CA675232}"/>
              </a:ext>
            </a:extLst>
          </p:cNvPr>
          <p:cNvSpPr>
            <a:spLocks noGrp="1"/>
          </p:cNvSpPr>
          <p:nvPr>
            <p:ph type="body" sz="quarter" idx="22"/>
          </p:nvPr>
        </p:nvSpPr>
        <p:spPr>
          <a:xfrm>
            <a:off x="16519922" y="7579847"/>
            <a:ext cx="7197327" cy="3730625"/>
          </a:xfrm>
        </p:spPr>
        <p:txBody>
          <a:bodyPr/>
          <a:lstStyle>
            <a:lvl1pPr>
              <a:spcAft>
                <a:spcPts val="600"/>
              </a:spcAft>
              <a:defRPr sz="3400">
                <a:solidFill>
                  <a:schemeClr val="tx2"/>
                </a:solidFill>
              </a:defRPr>
            </a:lvl1pPr>
            <a:lvl2pPr>
              <a:spcAft>
                <a:spcPts val="0"/>
              </a:spcAft>
              <a:defRPr b="0"/>
            </a:lvl2pPr>
            <a:lvl3pPr>
              <a:spcAft>
                <a:spcPts val="0"/>
              </a:spcAft>
              <a:defRPr/>
            </a:lvl3pPr>
            <a:lvl4pPr>
              <a:spcAft>
                <a:spcPts val="0"/>
              </a:spcAft>
              <a:defRPr/>
            </a:lvl4pPr>
            <a:lvl5pPr>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Title 2">
            <a:extLst>
              <a:ext uri="{FF2B5EF4-FFF2-40B4-BE49-F238E27FC236}">
                <a16:creationId xmlns:a16="http://schemas.microsoft.com/office/drawing/2014/main" id="{0AF92C42-1540-AF76-5F32-5E4EE91AD96F}"/>
              </a:ext>
            </a:extLst>
          </p:cNvPr>
          <p:cNvSpPr>
            <a:spLocks noGrp="1"/>
          </p:cNvSpPr>
          <p:nvPr>
            <p:ph type="title"/>
          </p:nvPr>
        </p:nvSpPr>
        <p:spPr/>
        <p:txBody>
          <a:bodyPr/>
          <a:lstStyle/>
          <a:p>
            <a:r>
              <a:rPr lang="en-US"/>
              <a:t>Click to edit Master title style</a:t>
            </a:r>
            <a:endParaRPr lang="en-AU"/>
          </a:p>
        </p:txBody>
      </p:sp>
      <p:sp>
        <p:nvSpPr>
          <p:cNvPr id="2" name="Slide Number Placeholder 1">
            <a:extLst>
              <a:ext uri="{FF2B5EF4-FFF2-40B4-BE49-F238E27FC236}">
                <a16:creationId xmlns:a16="http://schemas.microsoft.com/office/drawing/2014/main" id="{02962BAA-F798-EEDB-3977-68B459F0B114}"/>
              </a:ext>
            </a:extLst>
          </p:cNvPr>
          <p:cNvSpPr>
            <a:spLocks noGrp="1"/>
          </p:cNvSpPr>
          <p:nvPr>
            <p:ph type="sldNum" sz="quarter" idx="23"/>
          </p:nvPr>
        </p:nvSpPr>
        <p:spPr/>
        <p:txBody>
          <a:bodyPr/>
          <a:lstStyle/>
          <a:p>
            <a:fld id="{6B6D7E5B-A78B-4B2C-A3DF-CDE1EFD1EBA1}" type="slidenum">
              <a:rPr lang="en-AU" smtClean="0"/>
              <a:pPr/>
              <a:t>‹#›</a:t>
            </a:fld>
            <a:endParaRPr lang="en-AU"/>
          </a:p>
        </p:txBody>
      </p:sp>
    </p:spTree>
    <p:extLst>
      <p:ext uri="{BB962C8B-B14F-4D97-AF65-F5344CB8AC3E}">
        <p14:creationId xmlns:p14="http://schemas.microsoft.com/office/powerpoint/2010/main" val="755613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harts">
    <p:spTree>
      <p:nvGrpSpPr>
        <p:cNvPr id="1" name=""/>
        <p:cNvGrpSpPr/>
        <p:nvPr/>
      </p:nvGrpSpPr>
      <p:grpSpPr>
        <a:xfrm>
          <a:off x="0" y="0"/>
          <a:ext cx="0" cy="0"/>
          <a:chOff x="0" y="0"/>
          <a:chExt cx="0" cy="0"/>
        </a:xfrm>
      </p:grpSpPr>
      <p:sp>
        <p:nvSpPr>
          <p:cNvPr id="7" name="Chart Placeholder 6">
            <a:extLst>
              <a:ext uri="{FF2B5EF4-FFF2-40B4-BE49-F238E27FC236}">
                <a16:creationId xmlns:a16="http://schemas.microsoft.com/office/drawing/2014/main" id="{69D538AD-E0E9-45D0-91AA-AD575D0323D5}"/>
              </a:ext>
            </a:extLst>
          </p:cNvPr>
          <p:cNvSpPr>
            <a:spLocks noGrp="1"/>
          </p:cNvSpPr>
          <p:nvPr>
            <p:ph type="chart" sz="quarter" idx="12"/>
          </p:nvPr>
        </p:nvSpPr>
        <p:spPr>
          <a:xfrm>
            <a:off x="717550" y="3325555"/>
            <a:ext cx="3415038" cy="3273426"/>
          </a:xfrm>
        </p:spPr>
        <p:txBody>
          <a:bodyPr/>
          <a:lstStyle/>
          <a:p>
            <a:r>
              <a:rPr lang="en-US"/>
              <a:t>Click icon to add chart</a:t>
            </a:r>
            <a:endParaRPr lang="en-AU"/>
          </a:p>
        </p:txBody>
      </p:sp>
      <p:sp>
        <p:nvSpPr>
          <p:cNvPr id="15" name="Text Placeholder 14">
            <a:extLst>
              <a:ext uri="{FF2B5EF4-FFF2-40B4-BE49-F238E27FC236}">
                <a16:creationId xmlns:a16="http://schemas.microsoft.com/office/drawing/2014/main" id="{4D52BD8F-A78A-4F10-936A-20CE9689A43F}"/>
              </a:ext>
            </a:extLst>
          </p:cNvPr>
          <p:cNvSpPr>
            <a:spLocks noGrp="1"/>
          </p:cNvSpPr>
          <p:nvPr>
            <p:ph type="body" sz="quarter" idx="16"/>
          </p:nvPr>
        </p:nvSpPr>
        <p:spPr>
          <a:xfrm>
            <a:off x="5072341" y="3325556"/>
            <a:ext cx="6024610" cy="3273426"/>
          </a:xfrm>
        </p:spPr>
        <p:txBody>
          <a:bodyPr anchor="ctr"/>
          <a:lstStyle>
            <a:lvl1pPr>
              <a:spcAft>
                <a:spcPts val="0"/>
              </a:spcAft>
              <a:defRPr sz="3400">
                <a:solidFill>
                  <a:schemeClr val="tx2"/>
                </a:solidFill>
              </a:defRPr>
            </a:lvl1pPr>
            <a:lvl2pPr>
              <a:spcAft>
                <a:spcPts val="0"/>
              </a:spcAft>
              <a:defRPr b="0">
                <a:solidFill>
                  <a:schemeClr val="tx2"/>
                </a:solidFill>
              </a:defRPr>
            </a:lvl2pPr>
            <a:lvl3pPr>
              <a:spcAft>
                <a:spcPts val="0"/>
              </a:spcAft>
              <a:defRPr>
                <a:solidFill>
                  <a:schemeClr val="tx2"/>
                </a:solidFill>
              </a:defRPr>
            </a:lvl3pPr>
            <a:lvl4pPr>
              <a:spcAft>
                <a:spcPts val="0"/>
              </a:spcAft>
              <a:defRPr>
                <a:solidFill>
                  <a:schemeClr val="tx2"/>
                </a:solidFill>
              </a:defRPr>
            </a:lvl4pPr>
            <a:lvl5pPr>
              <a:spcAft>
                <a:spcPts val="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2" name="Chart Placeholder 6">
            <a:extLst>
              <a:ext uri="{FF2B5EF4-FFF2-40B4-BE49-F238E27FC236}">
                <a16:creationId xmlns:a16="http://schemas.microsoft.com/office/drawing/2014/main" id="{78741248-6757-4C58-B73F-D050302604DD}"/>
              </a:ext>
            </a:extLst>
          </p:cNvPr>
          <p:cNvSpPr>
            <a:spLocks noGrp="1"/>
          </p:cNvSpPr>
          <p:nvPr>
            <p:ph type="chart" sz="quarter" idx="17"/>
          </p:nvPr>
        </p:nvSpPr>
        <p:spPr>
          <a:xfrm>
            <a:off x="13532138" y="3325555"/>
            <a:ext cx="3415038" cy="3273426"/>
          </a:xfrm>
        </p:spPr>
        <p:txBody>
          <a:bodyPr/>
          <a:lstStyle/>
          <a:p>
            <a:r>
              <a:rPr lang="en-US"/>
              <a:t>Click icon to add chart</a:t>
            </a:r>
            <a:endParaRPr lang="en-AU"/>
          </a:p>
        </p:txBody>
      </p:sp>
      <p:sp>
        <p:nvSpPr>
          <p:cNvPr id="33" name="Text Placeholder 14">
            <a:extLst>
              <a:ext uri="{FF2B5EF4-FFF2-40B4-BE49-F238E27FC236}">
                <a16:creationId xmlns:a16="http://schemas.microsoft.com/office/drawing/2014/main" id="{1D386111-8ABE-40AC-8DBF-C170297B4543}"/>
              </a:ext>
            </a:extLst>
          </p:cNvPr>
          <p:cNvSpPr>
            <a:spLocks noGrp="1"/>
          </p:cNvSpPr>
          <p:nvPr>
            <p:ph type="body" sz="quarter" idx="18"/>
          </p:nvPr>
        </p:nvSpPr>
        <p:spPr>
          <a:xfrm>
            <a:off x="17704366" y="3325556"/>
            <a:ext cx="6024610" cy="3273426"/>
          </a:xfrm>
        </p:spPr>
        <p:txBody>
          <a:bodyPr anchor="ctr"/>
          <a:lstStyle>
            <a:lvl1pPr>
              <a:spcAft>
                <a:spcPts val="0"/>
              </a:spcAft>
              <a:defRPr sz="3400">
                <a:solidFill>
                  <a:schemeClr val="tx2"/>
                </a:solidFill>
              </a:defRPr>
            </a:lvl1pPr>
            <a:lvl2pPr>
              <a:spcAft>
                <a:spcPts val="0"/>
              </a:spcAft>
              <a:defRPr b="0">
                <a:solidFill>
                  <a:schemeClr val="tx2"/>
                </a:solidFill>
              </a:defRPr>
            </a:lvl2pPr>
            <a:lvl3pPr>
              <a:spcAft>
                <a:spcPts val="0"/>
              </a:spcAft>
              <a:defRPr>
                <a:solidFill>
                  <a:schemeClr val="tx2"/>
                </a:solidFill>
              </a:defRPr>
            </a:lvl3pPr>
            <a:lvl4pPr>
              <a:spcAft>
                <a:spcPts val="0"/>
              </a:spcAft>
              <a:defRPr>
                <a:solidFill>
                  <a:schemeClr val="tx2"/>
                </a:solidFill>
              </a:defRPr>
            </a:lvl4pPr>
            <a:lvl5pPr>
              <a:spcAft>
                <a:spcPts val="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5" name="Chart Placeholder 6">
            <a:extLst>
              <a:ext uri="{FF2B5EF4-FFF2-40B4-BE49-F238E27FC236}">
                <a16:creationId xmlns:a16="http://schemas.microsoft.com/office/drawing/2014/main" id="{05E3BDC8-3FC3-4575-B72A-4F3F703C6399}"/>
              </a:ext>
            </a:extLst>
          </p:cNvPr>
          <p:cNvSpPr>
            <a:spLocks noGrp="1"/>
          </p:cNvSpPr>
          <p:nvPr>
            <p:ph type="chart" sz="quarter" idx="19"/>
          </p:nvPr>
        </p:nvSpPr>
        <p:spPr>
          <a:xfrm>
            <a:off x="717550" y="7603003"/>
            <a:ext cx="3415038" cy="3273426"/>
          </a:xfrm>
        </p:spPr>
        <p:txBody>
          <a:bodyPr/>
          <a:lstStyle/>
          <a:p>
            <a:r>
              <a:rPr lang="en-US"/>
              <a:t>Click icon to add chart</a:t>
            </a:r>
            <a:endParaRPr lang="en-AU"/>
          </a:p>
        </p:txBody>
      </p:sp>
      <p:sp>
        <p:nvSpPr>
          <p:cNvPr id="36" name="Text Placeholder 14">
            <a:extLst>
              <a:ext uri="{FF2B5EF4-FFF2-40B4-BE49-F238E27FC236}">
                <a16:creationId xmlns:a16="http://schemas.microsoft.com/office/drawing/2014/main" id="{A82561A6-9E6F-4803-A057-E69BCC24EA0E}"/>
              </a:ext>
            </a:extLst>
          </p:cNvPr>
          <p:cNvSpPr>
            <a:spLocks noGrp="1"/>
          </p:cNvSpPr>
          <p:nvPr>
            <p:ph type="body" sz="quarter" idx="20"/>
          </p:nvPr>
        </p:nvSpPr>
        <p:spPr>
          <a:xfrm>
            <a:off x="5072341" y="7603004"/>
            <a:ext cx="6024610" cy="3273426"/>
          </a:xfrm>
        </p:spPr>
        <p:txBody>
          <a:bodyPr anchor="ctr"/>
          <a:lstStyle>
            <a:lvl1pPr>
              <a:spcAft>
                <a:spcPts val="0"/>
              </a:spcAft>
              <a:defRPr sz="3400">
                <a:solidFill>
                  <a:schemeClr val="tx2"/>
                </a:solidFill>
              </a:defRPr>
            </a:lvl1pPr>
            <a:lvl2pPr>
              <a:spcAft>
                <a:spcPts val="0"/>
              </a:spcAft>
              <a:defRPr b="0">
                <a:solidFill>
                  <a:schemeClr val="tx2"/>
                </a:solidFill>
              </a:defRPr>
            </a:lvl2pPr>
            <a:lvl3pPr>
              <a:spcAft>
                <a:spcPts val="0"/>
              </a:spcAft>
              <a:defRPr>
                <a:solidFill>
                  <a:schemeClr val="tx2"/>
                </a:solidFill>
              </a:defRPr>
            </a:lvl3pPr>
            <a:lvl4pPr>
              <a:spcAft>
                <a:spcPts val="0"/>
              </a:spcAft>
              <a:defRPr>
                <a:solidFill>
                  <a:schemeClr val="tx2"/>
                </a:solidFill>
              </a:defRPr>
            </a:lvl4pPr>
            <a:lvl5pPr>
              <a:spcAft>
                <a:spcPts val="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8" name="Chart Placeholder 6">
            <a:extLst>
              <a:ext uri="{FF2B5EF4-FFF2-40B4-BE49-F238E27FC236}">
                <a16:creationId xmlns:a16="http://schemas.microsoft.com/office/drawing/2014/main" id="{4C0A3358-AA40-4229-9B53-48B81A52055A}"/>
              </a:ext>
            </a:extLst>
          </p:cNvPr>
          <p:cNvSpPr>
            <a:spLocks noGrp="1"/>
          </p:cNvSpPr>
          <p:nvPr>
            <p:ph type="chart" sz="quarter" idx="21"/>
          </p:nvPr>
        </p:nvSpPr>
        <p:spPr>
          <a:xfrm>
            <a:off x="13532138" y="7603003"/>
            <a:ext cx="3415038" cy="3273426"/>
          </a:xfrm>
        </p:spPr>
        <p:txBody>
          <a:bodyPr/>
          <a:lstStyle/>
          <a:p>
            <a:r>
              <a:rPr lang="en-US"/>
              <a:t>Click icon to add chart</a:t>
            </a:r>
            <a:endParaRPr lang="en-AU"/>
          </a:p>
        </p:txBody>
      </p:sp>
      <p:sp>
        <p:nvSpPr>
          <p:cNvPr id="39" name="Text Placeholder 14">
            <a:extLst>
              <a:ext uri="{FF2B5EF4-FFF2-40B4-BE49-F238E27FC236}">
                <a16:creationId xmlns:a16="http://schemas.microsoft.com/office/drawing/2014/main" id="{36F93701-2E3E-4F09-BA4E-403794DEAFA2}"/>
              </a:ext>
            </a:extLst>
          </p:cNvPr>
          <p:cNvSpPr>
            <a:spLocks noGrp="1"/>
          </p:cNvSpPr>
          <p:nvPr>
            <p:ph type="body" sz="quarter" idx="22"/>
          </p:nvPr>
        </p:nvSpPr>
        <p:spPr>
          <a:xfrm>
            <a:off x="17704366" y="7603004"/>
            <a:ext cx="6024610" cy="3273426"/>
          </a:xfrm>
        </p:spPr>
        <p:txBody>
          <a:bodyPr anchor="ctr"/>
          <a:lstStyle>
            <a:lvl1pPr>
              <a:spcAft>
                <a:spcPts val="0"/>
              </a:spcAft>
              <a:defRPr sz="3400">
                <a:solidFill>
                  <a:schemeClr val="tx2"/>
                </a:solidFill>
              </a:defRPr>
            </a:lvl1pPr>
            <a:lvl2pPr>
              <a:spcAft>
                <a:spcPts val="0"/>
              </a:spcAft>
              <a:defRPr b="0">
                <a:solidFill>
                  <a:schemeClr val="tx2"/>
                </a:solidFill>
              </a:defRPr>
            </a:lvl2pPr>
            <a:lvl3pPr>
              <a:spcAft>
                <a:spcPts val="0"/>
              </a:spcAft>
              <a:defRPr>
                <a:solidFill>
                  <a:schemeClr val="tx2"/>
                </a:solidFill>
              </a:defRPr>
            </a:lvl3pPr>
            <a:lvl4pPr>
              <a:spcAft>
                <a:spcPts val="0"/>
              </a:spcAft>
              <a:defRPr>
                <a:solidFill>
                  <a:schemeClr val="tx2"/>
                </a:solidFill>
              </a:defRPr>
            </a:lvl4pPr>
            <a:lvl5pPr>
              <a:spcAft>
                <a:spcPts val="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Title 2">
            <a:extLst>
              <a:ext uri="{FF2B5EF4-FFF2-40B4-BE49-F238E27FC236}">
                <a16:creationId xmlns:a16="http://schemas.microsoft.com/office/drawing/2014/main" id="{C9DC3FD1-C768-CF81-FA65-305AC72A241D}"/>
              </a:ext>
            </a:extLst>
          </p:cNvPr>
          <p:cNvSpPr>
            <a:spLocks noGrp="1"/>
          </p:cNvSpPr>
          <p:nvPr>
            <p:ph type="title"/>
          </p:nvPr>
        </p:nvSpPr>
        <p:spPr/>
        <p:txBody>
          <a:bodyPr/>
          <a:lstStyle/>
          <a:p>
            <a:r>
              <a:rPr lang="en-US"/>
              <a:t>Click to edit Master title style</a:t>
            </a:r>
            <a:endParaRPr lang="en-AU"/>
          </a:p>
        </p:txBody>
      </p:sp>
      <p:sp>
        <p:nvSpPr>
          <p:cNvPr id="2" name="Slide Number Placeholder 1">
            <a:extLst>
              <a:ext uri="{FF2B5EF4-FFF2-40B4-BE49-F238E27FC236}">
                <a16:creationId xmlns:a16="http://schemas.microsoft.com/office/drawing/2014/main" id="{578B20A7-ADC5-88CD-05C4-1609D0647504}"/>
              </a:ext>
            </a:extLst>
          </p:cNvPr>
          <p:cNvSpPr>
            <a:spLocks noGrp="1"/>
          </p:cNvSpPr>
          <p:nvPr>
            <p:ph type="sldNum" sz="quarter" idx="23"/>
          </p:nvPr>
        </p:nvSpPr>
        <p:spPr/>
        <p:txBody>
          <a:bodyPr/>
          <a:lstStyle/>
          <a:p>
            <a:fld id="{6B6D7E5B-A78B-4B2C-A3DF-CDE1EFD1EBA1}" type="slidenum">
              <a:rPr lang="en-AU" smtClean="0"/>
              <a:pPr/>
              <a:t>‹#›</a:t>
            </a:fld>
            <a:endParaRPr lang="en-AU"/>
          </a:p>
        </p:txBody>
      </p:sp>
    </p:spTree>
    <p:extLst>
      <p:ext uri="{BB962C8B-B14F-4D97-AF65-F5344CB8AC3E}">
        <p14:creationId xmlns:p14="http://schemas.microsoft.com/office/powerpoint/2010/main" val="2927812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ck Page">
    <p:bg>
      <p:bgPr>
        <a:solidFill>
          <a:schemeClr val="tx2"/>
        </a:solidFill>
        <a:effectLst/>
      </p:bgPr>
    </p:bg>
    <p:spTree>
      <p:nvGrpSpPr>
        <p:cNvPr id="1" name=""/>
        <p:cNvGrpSpPr/>
        <p:nvPr/>
      </p:nvGrpSpPr>
      <p:grpSpPr>
        <a:xfrm>
          <a:off x="0" y="0"/>
          <a:ext cx="0" cy="0"/>
          <a:chOff x="0" y="0"/>
          <a:chExt cx="0" cy="0"/>
        </a:xfrm>
      </p:grpSpPr>
      <p:sp>
        <p:nvSpPr>
          <p:cNvPr id="39" name="Title 38">
            <a:extLst>
              <a:ext uri="{FF2B5EF4-FFF2-40B4-BE49-F238E27FC236}">
                <a16:creationId xmlns:a16="http://schemas.microsoft.com/office/drawing/2014/main" id="{67E0FCA0-C4BB-3950-51C8-31731C7ED327}"/>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AU"/>
          </a:p>
        </p:txBody>
      </p:sp>
      <p:sp>
        <p:nvSpPr>
          <p:cNvPr id="8" name="Text Placeholder 7">
            <a:extLst>
              <a:ext uri="{FF2B5EF4-FFF2-40B4-BE49-F238E27FC236}">
                <a16:creationId xmlns:a16="http://schemas.microsoft.com/office/drawing/2014/main" id="{FBE68C79-D053-40C7-9E28-03686D2B2BE6}"/>
              </a:ext>
            </a:extLst>
          </p:cNvPr>
          <p:cNvSpPr>
            <a:spLocks noGrp="1"/>
          </p:cNvSpPr>
          <p:nvPr>
            <p:ph type="body" sz="quarter" idx="12"/>
          </p:nvPr>
        </p:nvSpPr>
        <p:spPr>
          <a:xfrm>
            <a:off x="717551" y="3336004"/>
            <a:ext cx="11504612" cy="9531350"/>
          </a:xfrm>
        </p:spPr>
        <p:txBody>
          <a:bodyPr>
            <a:noAutofit/>
          </a:bodyPr>
          <a:lstStyle>
            <a:lvl1pPr>
              <a:spcAft>
                <a:spcPts val="0"/>
              </a:spcAft>
              <a:defRPr sz="3600">
                <a:solidFill>
                  <a:schemeClr val="accent5"/>
                </a:solidFill>
              </a:defRPr>
            </a:lvl1pPr>
            <a:lvl2pPr>
              <a:defRPr sz="3400">
                <a:solidFill>
                  <a:schemeClr val="bg1"/>
                </a:solidFill>
              </a:defRPr>
            </a:lvl2pPr>
            <a:lvl3pPr>
              <a:defRPr sz="3400">
                <a:solidFill>
                  <a:schemeClr val="bg1"/>
                </a:solidFill>
              </a:defRPr>
            </a:lvl3pPr>
            <a:lvl4pPr>
              <a:buClr>
                <a:schemeClr val="accent5"/>
              </a:buClr>
              <a:defRPr sz="3400">
                <a:solidFill>
                  <a:schemeClr val="bg1"/>
                </a:solidFill>
              </a:defRPr>
            </a:lvl4pPr>
            <a:lvl5pPr>
              <a:buClr>
                <a:schemeClr val="accent5"/>
              </a:buClr>
              <a:defRPr sz="3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3">
            <a:extLst>
              <a:ext uri="{FF2B5EF4-FFF2-40B4-BE49-F238E27FC236}">
                <a16:creationId xmlns:a16="http://schemas.microsoft.com/office/drawing/2014/main" id="{A18CF258-5BD4-4125-9EA3-02264B07D140}"/>
              </a:ext>
            </a:extLst>
          </p:cNvPr>
          <p:cNvSpPr/>
          <p:nvPr userDrawn="1"/>
        </p:nvSpPr>
        <p:spPr>
          <a:xfrm>
            <a:off x="0" y="13859509"/>
            <a:ext cx="8941444" cy="5549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AU" sz="2400"/>
              <a:t>To change this colour, Right Click on slide &gt; Format Background</a:t>
            </a:r>
          </a:p>
        </p:txBody>
      </p:sp>
      <p:sp>
        <p:nvSpPr>
          <p:cNvPr id="40" name="Slide Number Placeholder 39">
            <a:extLst>
              <a:ext uri="{FF2B5EF4-FFF2-40B4-BE49-F238E27FC236}">
                <a16:creationId xmlns:a16="http://schemas.microsoft.com/office/drawing/2014/main" id="{F55E6250-3556-9928-E39F-AE1675D28D45}"/>
              </a:ext>
            </a:extLst>
          </p:cNvPr>
          <p:cNvSpPr>
            <a:spLocks noGrp="1"/>
          </p:cNvSpPr>
          <p:nvPr>
            <p:ph type="sldNum" sz="quarter" idx="13"/>
          </p:nvPr>
        </p:nvSpPr>
        <p:spPr/>
        <p:txBody>
          <a:bodyPr/>
          <a:lstStyle>
            <a:lvl1pPr>
              <a:defRPr>
                <a:solidFill>
                  <a:schemeClr val="bg1"/>
                </a:solidFill>
              </a:defRPr>
            </a:lvl1pPr>
          </a:lstStyle>
          <a:p>
            <a:fld id="{6B6D7E5B-A78B-4B2C-A3DF-CDE1EFD1EBA1}" type="slidenum">
              <a:rPr lang="en-AU" smtClean="0"/>
              <a:pPr/>
              <a:t>‹#›</a:t>
            </a:fld>
            <a:endParaRPr lang="en-AU"/>
          </a:p>
        </p:txBody>
      </p:sp>
      <p:pic>
        <p:nvPicPr>
          <p:cNvPr id="65" name="Graphic 64">
            <a:hlinkClick r:id="rId2"/>
            <a:extLst>
              <a:ext uri="{FF2B5EF4-FFF2-40B4-BE49-F238E27FC236}">
                <a16:creationId xmlns:a16="http://schemas.microsoft.com/office/drawing/2014/main" id="{AB1CE5CE-00B6-2300-C410-F4498D9DD5A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22702314" y="474702"/>
            <a:ext cx="1061055" cy="1152000"/>
          </a:xfrm>
          <a:prstGeom prst="rect">
            <a:avLst/>
          </a:prstGeom>
        </p:spPr>
      </p:pic>
      <p:pic>
        <p:nvPicPr>
          <p:cNvPr id="9" name="Graphic 8">
            <a:extLst>
              <a:ext uri="{FF2B5EF4-FFF2-40B4-BE49-F238E27FC236}">
                <a16:creationId xmlns:a16="http://schemas.microsoft.com/office/drawing/2014/main" id="{C98CBA07-4E83-40B8-9B00-1AF911806D56}"/>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20000" y="495629"/>
            <a:ext cx="2772000" cy="512218"/>
          </a:xfrm>
          <a:prstGeom prst="rect">
            <a:avLst/>
          </a:prstGeom>
        </p:spPr>
      </p:pic>
    </p:spTree>
    <p:extLst>
      <p:ext uri="{BB962C8B-B14F-4D97-AF65-F5344CB8AC3E}">
        <p14:creationId xmlns:p14="http://schemas.microsoft.com/office/powerpoint/2010/main" val="11282965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ack Page Message">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8CF258-5BD4-4125-9EA3-02264B07D140}"/>
              </a:ext>
            </a:extLst>
          </p:cNvPr>
          <p:cNvSpPr/>
          <p:nvPr userDrawn="1"/>
        </p:nvSpPr>
        <p:spPr>
          <a:xfrm>
            <a:off x="0" y="13859509"/>
            <a:ext cx="8941444" cy="5549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AU" sz="2400"/>
              <a:t>To change this colour, Right Click on slide &gt; Format Background</a:t>
            </a:r>
          </a:p>
        </p:txBody>
      </p:sp>
      <p:sp>
        <p:nvSpPr>
          <p:cNvPr id="9" name="Title 1">
            <a:extLst>
              <a:ext uri="{FF2B5EF4-FFF2-40B4-BE49-F238E27FC236}">
                <a16:creationId xmlns:a16="http://schemas.microsoft.com/office/drawing/2014/main" id="{C0D65EC3-00CE-4EC6-8E04-1725C333595C}"/>
              </a:ext>
            </a:extLst>
          </p:cNvPr>
          <p:cNvSpPr>
            <a:spLocks noGrp="1"/>
          </p:cNvSpPr>
          <p:nvPr>
            <p:ph type="ctrTitle" hasCustomPrompt="1"/>
          </p:nvPr>
        </p:nvSpPr>
        <p:spPr>
          <a:xfrm>
            <a:off x="677244" y="3539400"/>
            <a:ext cx="12717462" cy="4568825"/>
          </a:xfrm>
        </p:spPr>
        <p:txBody>
          <a:bodyPr lIns="0" tIns="0" rIns="0" bIns="0" anchor="b"/>
          <a:lstStyle>
            <a:lvl1pPr algn="l">
              <a:defRPr sz="8800">
                <a:solidFill>
                  <a:schemeClr val="bg1"/>
                </a:solidFill>
              </a:defRPr>
            </a:lvl1pPr>
          </a:lstStyle>
          <a:p>
            <a:r>
              <a:rPr lang="en-AU"/>
              <a:t>Final message 5-8 </a:t>
            </a:r>
            <a:br>
              <a:rPr lang="en-AU"/>
            </a:br>
            <a:r>
              <a:rPr lang="en-AU"/>
              <a:t>words in length</a:t>
            </a:r>
          </a:p>
        </p:txBody>
      </p:sp>
      <p:pic>
        <p:nvPicPr>
          <p:cNvPr id="6" name="Graphic 5">
            <a:extLst>
              <a:ext uri="{FF2B5EF4-FFF2-40B4-BE49-F238E27FC236}">
                <a16:creationId xmlns:a16="http://schemas.microsoft.com/office/drawing/2014/main" id="{8B3175C9-E2F8-765D-98DF-D8F489EEB21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79450" y="836955"/>
            <a:ext cx="3900487" cy="720743"/>
          </a:xfrm>
          <a:prstGeom prst="rect">
            <a:avLst/>
          </a:prstGeom>
        </p:spPr>
      </p:pic>
      <p:sp>
        <p:nvSpPr>
          <p:cNvPr id="37" name="Slide Number Placeholder 36">
            <a:extLst>
              <a:ext uri="{FF2B5EF4-FFF2-40B4-BE49-F238E27FC236}">
                <a16:creationId xmlns:a16="http://schemas.microsoft.com/office/drawing/2014/main" id="{679127E4-23EF-04FA-AF1C-D1967360ED77}"/>
              </a:ext>
            </a:extLst>
          </p:cNvPr>
          <p:cNvSpPr>
            <a:spLocks noGrp="1"/>
          </p:cNvSpPr>
          <p:nvPr>
            <p:ph type="sldNum" sz="quarter" idx="10"/>
          </p:nvPr>
        </p:nvSpPr>
        <p:spPr/>
        <p:txBody>
          <a:bodyPr/>
          <a:lstStyle>
            <a:lvl1pPr>
              <a:defRPr>
                <a:solidFill>
                  <a:schemeClr val="bg1"/>
                </a:solidFill>
              </a:defRPr>
            </a:lvl1pPr>
          </a:lstStyle>
          <a:p>
            <a:fld id="{6B6D7E5B-A78B-4B2C-A3DF-CDE1EFD1EBA1}" type="slidenum">
              <a:rPr lang="en-AU" smtClean="0"/>
              <a:pPr/>
              <a:t>‹#›</a:t>
            </a:fld>
            <a:endParaRPr lang="en-AU"/>
          </a:p>
        </p:txBody>
      </p:sp>
      <p:pic>
        <p:nvPicPr>
          <p:cNvPr id="44" name="Graphic 43">
            <a:extLst>
              <a:ext uri="{FF2B5EF4-FFF2-40B4-BE49-F238E27FC236}">
                <a16:creationId xmlns:a16="http://schemas.microsoft.com/office/drawing/2014/main" id="{27B21AF1-0108-9AFF-4BBA-50089E01CE1B}"/>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65303" t="13890" b="17000"/>
          <a:stretch/>
        </p:blipFill>
        <p:spPr>
          <a:xfrm>
            <a:off x="16638784" y="-58994"/>
            <a:ext cx="6903979" cy="13774994"/>
          </a:xfrm>
          <a:prstGeom prst="rect">
            <a:avLst/>
          </a:prstGeom>
        </p:spPr>
      </p:pic>
      <p:pic>
        <p:nvPicPr>
          <p:cNvPr id="70" name="Graphic 69">
            <a:hlinkClick r:id="rId6"/>
            <a:extLst>
              <a:ext uri="{FF2B5EF4-FFF2-40B4-BE49-F238E27FC236}">
                <a16:creationId xmlns:a16="http://schemas.microsoft.com/office/drawing/2014/main" id="{726F3B05-16F8-36AF-0677-D034583D52BE}"/>
              </a:ext>
            </a:extLst>
          </p:cNvPr>
          <p:cNvPicPr>
            <a:picLocks noChangeAspect="1"/>
          </p:cNvPicPr>
          <p:nvPr userDrawn="1"/>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668218" y="11419124"/>
            <a:ext cx="1355845" cy="1472057"/>
          </a:xfrm>
          <a:prstGeom prst="rect">
            <a:avLst/>
          </a:prstGeom>
        </p:spPr>
      </p:pic>
    </p:spTree>
    <p:extLst>
      <p:ext uri="{BB962C8B-B14F-4D97-AF65-F5344CB8AC3E}">
        <p14:creationId xmlns:p14="http://schemas.microsoft.com/office/powerpoint/2010/main" val="4224024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Action Button: Blank 1">
            <a:hlinkClick r:id="" action="ppaction://noaction" highlightClick="1"/>
            <a:extLst>
              <a:ext uri="{FF2B5EF4-FFF2-40B4-BE49-F238E27FC236}">
                <a16:creationId xmlns:a16="http://schemas.microsoft.com/office/drawing/2014/main" id="{B05B01BA-A5C6-44AB-822C-212429EDC4D7}"/>
              </a:ext>
            </a:extLst>
          </p:cNvPr>
          <p:cNvSpPr/>
          <p:nvPr userDrawn="1"/>
        </p:nvSpPr>
        <p:spPr>
          <a:xfrm>
            <a:off x="310696" y="11495314"/>
            <a:ext cx="23822933" cy="1828800"/>
          </a:xfrm>
          <a:prstGeom prst="actionButtonBlank">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2">
            <a:extLst>
              <a:ext uri="{FF2B5EF4-FFF2-40B4-BE49-F238E27FC236}">
                <a16:creationId xmlns:a16="http://schemas.microsoft.com/office/drawing/2014/main" id="{3EFA2232-1D3F-B9B4-DA53-E51902EF69D6}"/>
              </a:ext>
            </a:extLst>
          </p:cNvPr>
          <p:cNvSpPr>
            <a:spLocks noGrp="1"/>
          </p:cNvSpPr>
          <p:nvPr>
            <p:ph type="title"/>
          </p:nvPr>
        </p:nvSpPr>
        <p:spPr/>
        <p:txBody>
          <a:bodyPr/>
          <a:lstStyle/>
          <a:p>
            <a:r>
              <a:rPr lang="en-US"/>
              <a:t>Click to edit Master title style</a:t>
            </a:r>
            <a:endParaRPr lang="en-AU"/>
          </a:p>
        </p:txBody>
      </p:sp>
      <p:sp>
        <p:nvSpPr>
          <p:cNvPr id="4" name="Slide Number Placeholder 3">
            <a:extLst>
              <a:ext uri="{FF2B5EF4-FFF2-40B4-BE49-F238E27FC236}">
                <a16:creationId xmlns:a16="http://schemas.microsoft.com/office/drawing/2014/main" id="{B7A4117D-239F-D3D7-4F26-2CF53105BC5F}"/>
              </a:ext>
            </a:extLst>
          </p:cNvPr>
          <p:cNvSpPr>
            <a:spLocks noGrp="1"/>
          </p:cNvSpPr>
          <p:nvPr>
            <p:ph type="sldNum" sz="quarter" idx="10"/>
          </p:nvPr>
        </p:nvSpPr>
        <p:spPr/>
        <p:txBody>
          <a:bodyPr/>
          <a:lstStyle/>
          <a:p>
            <a:fld id="{6B6D7E5B-A78B-4B2C-A3DF-CDE1EFD1EBA1}" type="slidenum">
              <a:rPr lang="en-AU" smtClean="0"/>
              <a:pPr/>
              <a:t>‹#›</a:t>
            </a:fld>
            <a:endParaRPr lang="en-AU"/>
          </a:p>
        </p:txBody>
      </p:sp>
    </p:spTree>
    <p:extLst>
      <p:ext uri="{BB962C8B-B14F-4D97-AF65-F5344CB8AC3E}">
        <p14:creationId xmlns:p14="http://schemas.microsoft.com/office/powerpoint/2010/main" val="2603889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17550" y="3236913"/>
            <a:ext cx="22981929" cy="8974137"/>
          </a:xfrm>
        </p:spPr>
        <p:txBody>
          <a:bodyPr/>
          <a:lstStyle>
            <a:lvl1pPr>
              <a:defRPr/>
            </a:lvl1pPr>
            <a:lvl2pPr>
              <a:defRPr/>
            </a:lvl2pPr>
            <a:lvl3pPr>
              <a:defRPr/>
            </a:lvl3pPr>
            <a:lvl4pPr>
              <a:buClr>
                <a:srgbClr val="146CFD"/>
              </a:buClr>
              <a:defRPr/>
            </a:lvl4pPr>
            <a:lvl5pPr>
              <a:buClr>
                <a:srgbClr val="146CFD"/>
              </a:buClr>
              <a:defRPr/>
            </a:lvl5pPr>
            <a:lvl6pPr>
              <a:buClr>
                <a:srgbClr val="146CFD"/>
              </a:buClr>
              <a:defRPr/>
            </a:lvl6pPr>
          </a:lstStyle>
          <a:p>
            <a:pPr lvl="0"/>
            <a:r>
              <a:rPr lang="en-AU" noProof="0"/>
              <a:t>Use the BACK and FORWARD buttons on the ribbon to apply formatting, bullets and numbering</a:t>
            </a:r>
          </a:p>
          <a:p>
            <a:pPr lvl="1"/>
            <a:r>
              <a:rPr lang="en-AU" noProof="0"/>
              <a:t>Subheading (Level 2)</a:t>
            </a:r>
          </a:p>
          <a:p>
            <a:pPr lvl="2"/>
            <a:r>
              <a:rPr lang="en-AU" noProof="0"/>
              <a:t>Body copy (Level 3)</a:t>
            </a:r>
          </a:p>
          <a:p>
            <a:pPr lvl="3"/>
            <a:r>
              <a:rPr lang="en-AU" noProof="0"/>
              <a:t>Bullets (Level 4)</a:t>
            </a:r>
          </a:p>
          <a:p>
            <a:pPr lvl="4"/>
            <a:r>
              <a:rPr lang="en-AU" noProof="0"/>
              <a:t>Bullets (Level 5)</a:t>
            </a:r>
          </a:p>
          <a:p>
            <a:pPr lvl="5"/>
            <a:r>
              <a:rPr lang="en-AU" noProof="0"/>
              <a:t>Numbering (Level 6)</a:t>
            </a:r>
          </a:p>
          <a:p>
            <a:pPr lvl="5"/>
            <a:endParaRPr lang="en-US"/>
          </a:p>
        </p:txBody>
      </p:sp>
      <p:pic>
        <p:nvPicPr>
          <p:cNvPr id="6" name="Graphic 5">
            <a:hlinkClick r:id="rId2"/>
            <a:extLst>
              <a:ext uri="{FF2B5EF4-FFF2-40B4-BE49-F238E27FC236}">
                <a16:creationId xmlns:a16="http://schemas.microsoft.com/office/drawing/2014/main" id="{F2F38ADE-1690-649D-D9EC-AEE009A4EF18}"/>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22673738" y="430363"/>
            <a:ext cx="1125154" cy="1243591"/>
          </a:xfrm>
          <a:prstGeom prst="rect">
            <a:avLst/>
          </a:prstGeom>
        </p:spPr>
      </p:pic>
      <p:sp>
        <p:nvSpPr>
          <p:cNvPr id="2" name="Slide Number Placeholder 1">
            <a:extLst>
              <a:ext uri="{FF2B5EF4-FFF2-40B4-BE49-F238E27FC236}">
                <a16:creationId xmlns:a16="http://schemas.microsoft.com/office/drawing/2014/main" id="{3D1F579A-ABA1-D562-C07C-E7D49F36E002}"/>
              </a:ext>
            </a:extLst>
          </p:cNvPr>
          <p:cNvSpPr>
            <a:spLocks noGrp="1"/>
          </p:cNvSpPr>
          <p:nvPr>
            <p:ph type="sldNum" sz="quarter" idx="10"/>
          </p:nvPr>
        </p:nvSpPr>
        <p:spPr/>
        <p:txBody>
          <a:bodyPr/>
          <a:lstStyle/>
          <a:p>
            <a:fld id="{6B6D7E5B-A78B-4B2C-A3DF-CDE1EFD1EBA1}" type="slidenum">
              <a:rPr lang="en-AU" smtClean="0"/>
              <a:pPr/>
              <a:t>‹#›</a:t>
            </a:fld>
            <a:endParaRPr lang="en-AU"/>
          </a:p>
        </p:txBody>
      </p:sp>
      <p:sp>
        <p:nvSpPr>
          <p:cNvPr id="8" name="Title 4">
            <a:extLst>
              <a:ext uri="{FF2B5EF4-FFF2-40B4-BE49-F238E27FC236}">
                <a16:creationId xmlns:a16="http://schemas.microsoft.com/office/drawing/2014/main" id="{E9316B96-7FD8-DA85-270D-02D32AEE18FB}"/>
              </a:ext>
            </a:extLst>
          </p:cNvPr>
          <p:cNvSpPr>
            <a:spLocks noGrp="1"/>
          </p:cNvSpPr>
          <p:nvPr>
            <p:ph type="title"/>
          </p:nvPr>
        </p:nvSpPr>
        <p:spPr>
          <a:xfrm>
            <a:off x="720000" y="2088000"/>
            <a:ext cx="22981929" cy="540000"/>
          </a:xfrm>
        </p:spPr>
        <p:txBody>
          <a:bodyPr/>
          <a:lstStyle/>
          <a:p>
            <a:r>
              <a:rPr lang="en-US"/>
              <a:t>Click to edit Master title style</a:t>
            </a:r>
            <a:endParaRPr lang="en-AU"/>
          </a:p>
        </p:txBody>
      </p:sp>
      <p:pic>
        <p:nvPicPr>
          <p:cNvPr id="9" name="Graphic 8">
            <a:extLst>
              <a:ext uri="{FF2B5EF4-FFF2-40B4-BE49-F238E27FC236}">
                <a16:creationId xmlns:a16="http://schemas.microsoft.com/office/drawing/2014/main" id="{6680E900-2D3B-4141-BBFD-DB006457CAB2}"/>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20000" y="495629"/>
            <a:ext cx="2772000" cy="512218"/>
          </a:xfrm>
          <a:prstGeom prst="rect">
            <a:avLst/>
          </a:prstGeom>
        </p:spPr>
      </p:pic>
    </p:spTree>
    <p:extLst>
      <p:ext uri="{BB962C8B-B14F-4D97-AF65-F5344CB8AC3E}">
        <p14:creationId xmlns:p14="http://schemas.microsoft.com/office/powerpoint/2010/main" val="27994789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5E8DABC-5A97-41A8-8819-04A74777ECDB}"/>
              </a:ext>
            </a:extLst>
          </p:cNvPr>
          <p:cNvSpPr/>
          <p:nvPr userDrawn="1"/>
        </p:nvSpPr>
        <p:spPr>
          <a:xfrm>
            <a:off x="0" y="0"/>
            <a:ext cx="24444325" cy="23007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040469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Acknowledgement of Country Slide">
    <p:spTree>
      <p:nvGrpSpPr>
        <p:cNvPr id="1" name=""/>
        <p:cNvGrpSpPr/>
        <p:nvPr/>
      </p:nvGrpSpPr>
      <p:grpSpPr>
        <a:xfrm>
          <a:off x="0" y="0"/>
          <a:ext cx="0" cy="0"/>
          <a:chOff x="0" y="0"/>
          <a:chExt cx="0" cy="0"/>
        </a:xfrm>
      </p:grpSpPr>
      <p:sp>
        <p:nvSpPr>
          <p:cNvPr id="2" name="Action Button: Blank 1">
            <a:hlinkClick r:id="" action="ppaction://noaction" highlightClick="1"/>
            <a:extLst>
              <a:ext uri="{FF2B5EF4-FFF2-40B4-BE49-F238E27FC236}">
                <a16:creationId xmlns:a16="http://schemas.microsoft.com/office/drawing/2014/main" id="{B05B01BA-A5C6-44AB-822C-212429EDC4D7}"/>
              </a:ext>
            </a:extLst>
          </p:cNvPr>
          <p:cNvSpPr/>
          <p:nvPr userDrawn="1"/>
        </p:nvSpPr>
        <p:spPr>
          <a:xfrm>
            <a:off x="-1" y="-43458"/>
            <a:ext cx="24444325" cy="2149458"/>
          </a:xfrm>
          <a:prstGeom prst="actionButtonBlank">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DO NOT DUPLICATE LICENSING RESTRICTIONS" descr="Shape, circle&#10;&#10;Description automatically generated">
            <a:extLst>
              <a:ext uri="{FF2B5EF4-FFF2-40B4-BE49-F238E27FC236}">
                <a16:creationId xmlns:a16="http://schemas.microsoft.com/office/drawing/2014/main" id="{B6F5C57A-99C5-F9B7-EA6A-AE1168C53FD0}"/>
              </a:ext>
            </a:extLst>
          </p:cNvPr>
          <p:cNvPicPr>
            <a:picLocks noGrp="1" noRot="1" noChangeAspect="1" noMove="1" noResize="1" noEditPoints="1" noAdjustHandles="1" noChangeArrowheads="1" noChangeShapeType="1" noCrop="1"/>
          </p:cNvPicPr>
          <p:nvPr userDrawn="1"/>
        </p:nvPicPr>
        <p:blipFill rotWithShape="1">
          <a:blip r:embed="rId2" cstate="email">
            <a:extLst>
              <a:ext uri="{28A0092B-C50C-407E-A947-70E740481C1C}">
                <a14:useLocalDpi xmlns:a14="http://schemas.microsoft.com/office/drawing/2010/main"/>
              </a:ext>
            </a:extLst>
          </a:blip>
          <a:srcRect/>
          <a:stretch/>
        </p:blipFill>
        <p:spPr>
          <a:xfrm>
            <a:off x="13474700" y="-139700"/>
            <a:ext cx="10969625" cy="13982700"/>
          </a:xfrm>
          <a:prstGeom prst="rect">
            <a:avLst/>
          </a:prstGeom>
        </p:spPr>
      </p:pic>
      <p:sp>
        <p:nvSpPr>
          <p:cNvPr id="3" name="Title 2">
            <a:extLst>
              <a:ext uri="{FF2B5EF4-FFF2-40B4-BE49-F238E27FC236}">
                <a16:creationId xmlns:a16="http://schemas.microsoft.com/office/drawing/2014/main" id="{3EFA2232-1D3F-B9B4-DA53-E51902EF69D6}"/>
              </a:ext>
            </a:extLst>
          </p:cNvPr>
          <p:cNvSpPr>
            <a:spLocks noGrp="1"/>
          </p:cNvSpPr>
          <p:nvPr>
            <p:ph type="title"/>
          </p:nvPr>
        </p:nvSpPr>
        <p:spPr>
          <a:xfrm>
            <a:off x="720000" y="2106000"/>
            <a:ext cx="15013859" cy="932168"/>
          </a:xfrm>
        </p:spPr>
        <p:txBody>
          <a:bodyPr/>
          <a:lstStyle>
            <a:lvl1pPr>
              <a:defRPr sz="6600"/>
            </a:lvl1pPr>
          </a:lstStyle>
          <a:p>
            <a:r>
              <a:rPr lang="en-US"/>
              <a:t>Click to edit Master title style</a:t>
            </a:r>
            <a:endParaRPr lang="en-AU"/>
          </a:p>
        </p:txBody>
      </p:sp>
      <p:sp>
        <p:nvSpPr>
          <p:cNvPr id="4" name="Slide Number Placeholder 3">
            <a:extLst>
              <a:ext uri="{FF2B5EF4-FFF2-40B4-BE49-F238E27FC236}">
                <a16:creationId xmlns:a16="http://schemas.microsoft.com/office/drawing/2014/main" id="{B7A4117D-239F-D3D7-4F26-2CF53105BC5F}"/>
              </a:ext>
            </a:extLst>
          </p:cNvPr>
          <p:cNvSpPr>
            <a:spLocks noGrp="1"/>
          </p:cNvSpPr>
          <p:nvPr>
            <p:ph type="sldNum" sz="quarter" idx="10"/>
          </p:nvPr>
        </p:nvSpPr>
        <p:spPr/>
        <p:txBody>
          <a:bodyPr/>
          <a:lstStyle/>
          <a:p>
            <a:fld id="{6B6D7E5B-A78B-4B2C-A3DF-CDE1EFD1EBA1}" type="slidenum">
              <a:rPr lang="en-AU" smtClean="0"/>
              <a:pPr/>
              <a:t>‹#›</a:t>
            </a:fld>
            <a:endParaRPr lang="en-AU"/>
          </a:p>
        </p:txBody>
      </p:sp>
      <p:pic>
        <p:nvPicPr>
          <p:cNvPr id="6" name="Graphic 5">
            <a:hlinkClick r:id="rId3"/>
            <a:extLst>
              <a:ext uri="{FF2B5EF4-FFF2-40B4-BE49-F238E27FC236}">
                <a16:creationId xmlns:a16="http://schemas.microsoft.com/office/drawing/2014/main" id="{1678DF6C-8154-DE16-AEBD-2100A0416F34}"/>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652647" y="11382908"/>
            <a:ext cx="1420890" cy="1570458"/>
          </a:xfrm>
          <a:prstGeom prst="rect">
            <a:avLst/>
          </a:prstGeom>
        </p:spPr>
      </p:pic>
      <p:pic>
        <p:nvPicPr>
          <p:cNvPr id="7" name="Graphic 6">
            <a:extLst>
              <a:ext uri="{FF2B5EF4-FFF2-40B4-BE49-F238E27FC236}">
                <a16:creationId xmlns:a16="http://schemas.microsoft.com/office/drawing/2014/main" id="{D87F7EFB-DC48-65B9-BB07-761430CB72F3}"/>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88505" y="571482"/>
            <a:ext cx="3900487" cy="720743"/>
          </a:xfrm>
          <a:prstGeom prst="rect">
            <a:avLst/>
          </a:prstGeom>
        </p:spPr>
      </p:pic>
      <p:sp>
        <p:nvSpPr>
          <p:cNvPr id="8" name="Title 1">
            <a:extLst>
              <a:ext uri="{FF2B5EF4-FFF2-40B4-BE49-F238E27FC236}">
                <a16:creationId xmlns:a16="http://schemas.microsoft.com/office/drawing/2014/main" id="{68F5DB95-AEEE-DC37-AD40-382C9BE14FAB}"/>
              </a:ext>
            </a:extLst>
          </p:cNvPr>
          <p:cNvSpPr txBox="1">
            <a:spLocks/>
          </p:cNvSpPr>
          <p:nvPr userDrawn="1"/>
        </p:nvSpPr>
        <p:spPr>
          <a:xfrm>
            <a:off x="4518652" y="12687300"/>
            <a:ext cx="8179268" cy="365840"/>
          </a:xfrm>
          <a:prstGeom prst="rect">
            <a:avLst/>
          </a:prstGeom>
        </p:spPr>
        <p:txBody>
          <a:bodyPr vert="horz" lIns="0" tIns="0" rIns="0" bIns="0" rtlCol="0" anchor="t">
            <a:noAutofit/>
          </a:bodyPr>
          <a:lstStyle>
            <a:lvl1pPr algn="l" defTabSz="1828800" rtl="0" eaLnBrk="1" latinLnBrk="0" hangingPunct="1">
              <a:lnSpc>
                <a:spcPct val="90000"/>
              </a:lnSpc>
              <a:spcBef>
                <a:spcPct val="0"/>
              </a:spcBef>
              <a:buNone/>
              <a:defRPr sz="4800" b="1" kern="1200">
                <a:solidFill>
                  <a:schemeClr val="tx2"/>
                </a:solidFill>
                <a:latin typeface="+mj-lt"/>
                <a:ea typeface="+mj-ea"/>
                <a:cs typeface="+mj-cs"/>
              </a:defRPr>
            </a:lvl1pPr>
          </a:lstStyle>
          <a:p>
            <a:r>
              <a:rPr lang="en-US" sz="2000" b="0"/>
              <a:t>Original artwork ‘Camp’ created by First Nations artist </a:t>
            </a:r>
            <a:r>
              <a:rPr lang="en-US" sz="2000" b="0" err="1"/>
              <a:t>Tyrown</a:t>
            </a:r>
            <a:r>
              <a:rPr lang="en-US" sz="2000" b="0"/>
              <a:t> </a:t>
            </a:r>
            <a:r>
              <a:rPr lang="en-US" sz="2000" b="0" err="1"/>
              <a:t>Waigana</a:t>
            </a:r>
            <a:r>
              <a:rPr lang="en-US" sz="2000" b="0"/>
              <a:t> </a:t>
            </a:r>
            <a:endParaRPr lang="en-AU" sz="2000" b="0"/>
          </a:p>
        </p:txBody>
      </p:sp>
      <p:sp>
        <p:nvSpPr>
          <p:cNvPr id="10" name="Title 1">
            <a:extLst>
              <a:ext uri="{FF2B5EF4-FFF2-40B4-BE49-F238E27FC236}">
                <a16:creationId xmlns:a16="http://schemas.microsoft.com/office/drawing/2014/main" id="{A9FDDAE1-5775-E965-9CD7-29878AFD5EAF}"/>
              </a:ext>
            </a:extLst>
          </p:cNvPr>
          <p:cNvSpPr txBox="1">
            <a:spLocks/>
          </p:cNvSpPr>
          <p:nvPr userDrawn="1"/>
        </p:nvSpPr>
        <p:spPr>
          <a:xfrm>
            <a:off x="13928122" y="14142598"/>
            <a:ext cx="4949813" cy="782770"/>
          </a:xfrm>
          <a:prstGeom prst="rect">
            <a:avLst/>
          </a:prstGeom>
          <a:solidFill>
            <a:schemeClr val="accent1"/>
          </a:solidFill>
          <a:ln>
            <a:solidFill>
              <a:schemeClr val="accent1"/>
            </a:solidFill>
          </a:ln>
        </p:spPr>
        <p:txBody>
          <a:bodyPr vert="horz" lIns="108000" tIns="0" rIns="0" bIns="0" rtlCol="0" anchor="ctr" anchorCtr="0">
            <a:noAutofit/>
          </a:bodyPr>
          <a:lstStyle>
            <a:lvl1pPr algn="l" defTabSz="1828800" rtl="0" eaLnBrk="1" latinLnBrk="0" hangingPunct="1">
              <a:lnSpc>
                <a:spcPct val="90000"/>
              </a:lnSpc>
              <a:spcBef>
                <a:spcPct val="0"/>
              </a:spcBef>
              <a:buNone/>
              <a:defRPr sz="4800" b="1" kern="1200">
                <a:solidFill>
                  <a:schemeClr val="tx2"/>
                </a:solidFill>
                <a:latin typeface="+mj-lt"/>
                <a:ea typeface="+mj-ea"/>
                <a:cs typeface="+mj-cs"/>
              </a:defRPr>
            </a:lvl1pPr>
          </a:lstStyle>
          <a:p>
            <a:r>
              <a:rPr lang="en-AU" sz="2000" b="0">
                <a:solidFill>
                  <a:schemeClr val="bg1"/>
                </a:solidFill>
              </a:rPr>
              <a:t>DO NOT DUPLICATE THIS ARTWORK</a:t>
            </a:r>
            <a:br>
              <a:rPr lang="en-AU" sz="2000" b="0">
                <a:solidFill>
                  <a:schemeClr val="bg1"/>
                </a:solidFill>
              </a:rPr>
            </a:br>
            <a:r>
              <a:rPr lang="en-AU" sz="2000" b="0">
                <a:solidFill>
                  <a:schemeClr val="bg1"/>
                </a:solidFill>
              </a:rPr>
              <a:t>LICENSING RESTRICTIONS IN PLACE</a:t>
            </a:r>
          </a:p>
        </p:txBody>
      </p:sp>
    </p:spTree>
    <p:extLst>
      <p:ext uri="{BB962C8B-B14F-4D97-AF65-F5344CB8AC3E}">
        <p14:creationId xmlns:p14="http://schemas.microsoft.com/office/powerpoint/2010/main" val="3848645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structions - Introductio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F973E2-68D8-F644-02E9-7F6ADE8F24CC}"/>
              </a:ext>
            </a:extLst>
          </p:cNvPr>
          <p:cNvSpPr>
            <a:spLocks noGrp="1"/>
          </p:cNvSpPr>
          <p:nvPr>
            <p:ph type="sldNum" sz="quarter" idx="10"/>
          </p:nvPr>
        </p:nvSpPr>
        <p:spPr/>
        <p:txBody>
          <a:bodyPr/>
          <a:lstStyle/>
          <a:p>
            <a:fld id="{6B6D7E5B-A78B-4B2C-A3DF-CDE1EFD1EBA1}" type="slidenum">
              <a:rPr lang="en-AU" smtClean="0"/>
              <a:pPr/>
              <a:t>‹#›</a:t>
            </a:fld>
            <a:endParaRPr lang="en-AU"/>
          </a:p>
        </p:txBody>
      </p:sp>
      <p:sp>
        <p:nvSpPr>
          <p:cNvPr id="5" name="Title 6">
            <a:extLst>
              <a:ext uri="{FF2B5EF4-FFF2-40B4-BE49-F238E27FC236}">
                <a16:creationId xmlns:a16="http://schemas.microsoft.com/office/drawing/2014/main" id="{14AC35A8-689E-7646-ED7B-C6C3DEE92B37}"/>
              </a:ext>
            </a:extLst>
          </p:cNvPr>
          <p:cNvSpPr txBox="1">
            <a:spLocks/>
          </p:cNvSpPr>
          <p:nvPr userDrawn="1"/>
        </p:nvSpPr>
        <p:spPr>
          <a:xfrm>
            <a:off x="720000" y="2058503"/>
            <a:ext cx="22680000" cy="720000"/>
          </a:xfrm>
          <a:prstGeom prst="rect">
            <a:avLst/>
          </a:prstGeom>
        </p:spPr>
        <p:txBody>
          <a:bodyPr vert="horz" lIns="0" tIns="0" rIns="0" bIns="0" rtlCol="0" anchor="t">
            <a:noAutofit/>
          </a:bodyPr>
          <a:lstStyle>
            <a:lvl1pPr algn="l" defTabSz="1828800" rtl="0" eaLnBrk="1" latinLnBrk="0" hangingPunct="1">
              <a:lnSpc>
                <a:spcPct val="90000"/>
              </a:lnSpc>
              <a:spcBef>
                <a:spcPct val="0"/>
              </a:spcBef>
              <a:buNone/>
              <a:defRPr sz="4800" b="1" kern="1200">
                <a:solidFill>
                  <a:schemeClr val="tx2"/>
                </a:solidFill>
                <a:latin typeface="+mj-lt"/>
                <a:ea typeface="+mj-ea"/>
                <a:cs typeface="+mj-cs"/>
              </a:defRPr>
            </a:lvl1pPr>
          </a:lstStyle>
          <a:p>
            <a:r>
              <a:rPr lang="en-US"/>
              <a:t>Introduction</a:t>
            </a:r>
            <a:endParaRPr lang="en-AU"/>
          </a:p>
        </p:txBody>
      </p:sp>
      <p:sp>
        <p:nvSpPr>
          <p:cNvPr id="6" name="TextBox 5">
            <a:extLst>
              <a:ext uri="{FF2B5EF4-FFF2-40B4-BE49-F238E27FC236}">
                <a16:creationId xmlns:a16="http://schemas.microsoft.com/office/drawing/2014/main" id="{D1DDD3AD-5960-3073-9730-C203775C700A}"/>
              </a:ext>
            </a:extLst>
          </p:cNvPr>
          <p:cNvSpPr txBox="1"/>
          <p:nvPr userDrawn="1"/>
        </p:nvSpPr>
        <p:spPr>
          <a:xfrm>
            <a:off x="720000" y="3333855"/>
            <a:ext cx="11502162" cy="6139330"/>
          </a:xfrm>
          <a:prstGeom prst="rect">
            <a:avLst/>
          </a:prstGeom>
        </p:spPr>
        <p:txBody>
          <a:bodyPr vert="horz" lIns="0" tIns="0" rIns="0" bIns="0" rtlCol="0">
            <a:noAutofit/>
          </a:bodyPr>
          <a:lstStyle>
            <a:lvl1pPr lvl="0" indent="0" defTabSz="1828800">
              <a:lnSpc>
                <a:spcPct val="100000"/>
              </a:lnSpc>
              <a:spcBef>
                <a:spcPts val="0"/>
              </a:spcBef>
              <a:spcAft>
                <a:spcPts val="2200"/>
              </a:spcAft>
              <a:buFont typeface="Arial" panose="020B0604020202020204" pitchFamily="34" charset="0"/>
              <a:buNone/>
              <a:defRPr sz="3600" b="1">
                <a:solidFill>
                  <a:srgbClr val="00B2DE"/>
                </a:solidFill>
              </a:defRPr>
            </a:lvl1pPr>
            <a:lvl2pPr marL="0" lvl="1" indent="0" defTabSz="1828800">
              <a:lnSpc>
                <a:spcPct val="90000"/>
              </a:lnSpc>
              <a:spcBef>
                <a:spcPts val="0"/>
              </a:spcBef>
              <a:spcAft>
                <a:spcPts val="1100"/>
              </a:spcAft>
              <a:buFont typeface="Arial" panose="020B0604020202020204" pitchFamily="34" charset="0"/>
              <a:buNone/>
              <a:defRPr sz="3400" b="1">
                <a:solidFill>
                  <a:schemeClr val="tx2"/>
                </a:solidFill>
              </a:defRPr>
            </a:lvl2pPr>
            <a:lvl3pPr marL="0" lvl="2" indent="0" defTabSz="1828800">
              <a:lnSpc>
                <a:spcPct val="100000"/>
              </a:lnSpc>
              <a:spcBef>
                <a:spcPts val="0"/>
              </a:spcBef>
              <a:spcAft>
                <a:spcPts val="2200"/>
              </a:spcAft>
              <a:buFont typeface="Arial" panose="020B0604020202020204" pitchFamily="34" charset="0"/>
              <a:buNone/>
              <a:defRPr sz="3400">
                <a:solidFill>
                  <a:schemeClr val="tx2"/>
                </a:solidFill>
              </a:defRPr>
            </a:lvl3pPr>
            <a:lvl4pPr marL="360000" lvl="3" indent="-360000" defTabSz="1828800">
              <a:lnSpc>
                <a:spcPct val="100000"/>
              </a:lnSpc>
              <a:spcBef>
                <a:spcPts val="0"/>
              </a:spcBef>
              <a:spcAft>
                <a:spcPts val="1100"/>
              </a:spcAft>
              <a:buClr>
                <a:srgbClr val="00B2DE"/>
              </a:buClr>
              <a:buFont typeface="Arial" panose="020B0604020202020204" pitchFamily="34" charset="0"/>
              <a:buChar char="•"/>
              <a:defRPr sz="3400">
                <a:solidFill>
                  <a:schemeClr val="tx2"/>
                </a:solidFill>
              </a:defRPr>
            </a:lvl4pPr>
            <a:lvl5pPr marL="720000" lvl="4" indent="-360000" defTabSz="1828800">
              <a:lnSpc>
                <a:spcPct val="100000"/>
              </a:lnSpc>
              <a:spcBef>
                <a:spcPts val="0"/>
              </a:spcBef>
              <a:spcAft>
                <a:spcPts val="1100"/>
              </a:spcAft>
              <a:buClr>
                <a:srgbClr val="00B2DE"/>
              </a:buClr>
              <a:buFont typeface="Arial" panose="020B0604020202020204" pitchFamily="34" charset="0"/>
              <a:buChar char="&gt;"/>
              <a:defRPr sz="3400">
                <a:solidFill>
                  <a:schemeClr val="tx2"/>
                </a:solidFill>
              </a:defRPr>
            </a:lvl5pPr>
            <a:lvl6pPr marL="720000" indent="-720000" defTabSz="1828800">
              <a:lnSpc>
                <a:spcPct val="100000"/>
              </a:lnSpc>
              <a:spcBef>
                <a:spcPts val="0"/>
              </a:spcBef>
              <a:spcAft>
                <a:spcPts val="1100"/>
              </a:spcAft>
              <a:buClr>
                <a:srgbClr val="00B2DE"/>
              </a:buClr>
              <a:buSzPct val="80000"/>
              <a:buFont typeface="+mj-lt"/>
              <a:buAutoNum type="arabicPeriod"/>
              <a:defRPr sz="3400">
                <a:solidFill>
                  <a:schemeClr val="tx2"/>
                </a:solidFill>
              </a:defRPr>
            </a:lvl6pPr>
            <a:lvl7pPr marL="0" indent="0" defTabSz="1828800">
              <a:lnSpc>
                <a:spcPct val="100000"/>
              </a:lnSpc>
              <a:spcBef>
                <a:spcPts val="0"/>
              </a:spcBef>
              <a:spcAft>
                <a:spcPts val="1100"/>
              </a:spcAft>
              <a:buFont typeface="Arial" panose="020B0604020202020204" pitchFamily="34" charset="0"/>
              <a:buNone/>
              <a:defRPr sz="3400">
                <a:solidFill>
                  <a:schemeClr val="tx2"/>
                </a:solidFill>
              </a:defRPr>
            </a:lvl7pPr>
            <a:lvl8pPr marL="0" indent="0" defTabSz="1828800">
              <a:lnSpc>
                <a:spcPct val="100000"/>
              </a:lnSpc>
              <a:spcBef>
                <a:spcPts val="0"/>
              </a:spcBef>
              <a:spcAft>
                <a:spcPts val="1100"/>
              </a:spcAft>
              <a:buFont typeface="Arial" panose="020B0604020202020204" pitchFamily="34" charset="0"/>
              <a:buNone/>
              <a:defRPr sz="3400">
                <a:solidFill>
                  <a:schemeClr val="tx2"/>
                </a:solidFill>
              </a:defRPr>
            </a:lvl8pPr>
            <a:lvl9pPr marL="0" indent="0" defTabSz="1828800">
              <a:lnSpc>
                <a:spcPct val="100000"/>
              </a:lnSpc>
              <a:spcBef>
                <a:spcPts val="0"/>
              </a:spcBef>
              <a:spcAft>
                <a:spcPts val="1100"/>
              </a:spcAft>
              <a:buFont typeface="Arial" panose="020B0604020202020204" pitchFamily="34" charset="0"/>
              <a:buNone/>
              <a:defRPr sz="3400">
                <a:solidFill>
                  <a:schemeClr val="tx2"/>
                </a:solidFill>
              </a:defRPr>
            </a:lvl9pPr>
          </a:lstStyle>
          <a:p>
            <a:pPr lvl="0"/>
            <a:r>
              <a:rPr lang="en-AU">
                <a:solidFill>
                  <a:srgbClr val="146CFD"/>
                </a:solidFill>
              </a:rPr>
              <a:t>This latest update to the eHealth NSW PowerPoint template is to align it with the NSW Government’s recent rebrand.</a:t>
            </a:r>
          </a:p>
          <a:p>
            <a:pPr lvl="0"/>
            <a:r>
              <a:rPr lang="en-AU" b="0">
                <a:solidFill>
                  <a:schemeClr val="tx2"/>
                </a:solidFill>
              </a:rPr>
              <a:t>The template will still use the font </a:t>
            </a:r>
            <a:r>
              <a:rPr lang="en-AU" b="1" i="0" u="sng">
                <a:solidFill>
                  <a:schemeClr val="tx2"/>
                </a:solidFill>
              </a:rPr>
              <a:t>Arial</a:t>
            </a:r>
            <a:r>
              <a:rPr lang="en-AU" b="0">
                <a:solidFill>
                  <a:schemeClr val="tx2"/>
                </a:solidFill>
              </a:rPr>
              <a:t> for ease of use.</a:t>
            </a:r>
          </a:p>
          <a:p>
            <a:pPr lvl="0"/>
            <a:r>
              <a:rPr lang="en-AU" b="0">
                <a:solidFill>
                  <a:schemeClr val="tx2"/>
                </a:solidFill>
              </a:rPr>
              <a:t>The template must be used in PowerPoint – do not use your browser, SharePoint or MS Teams. You can still open and share from these, but adding content is easier in PowerPoint. To do this, click </a:t>
            </a:r>
            <a:r>
              <a:rPr lang="en-AU" b="0" i="1">
                <a:solidFill>
                  <a:schemeClr val="tx2"/>
                </a:solidFill>
              </a:rPr>
              <a:t>editing &gt; open in desktop app</a:t>
            </a:r>
            <a:r>
              <a:rPr lang="en-AU" b="0">
                <a:solidFill>
                  <a:schemeClr val="tx2"/>
                </a:solidFill>
              </a:rPr>
              <a:t> in your browser, SharePoint or MS Teams. </a:t>
            </a:r>
          </a:p>
        </p:txBody>
      </p:sp>
      <p:grpSp>
        <p:nvGrpSpPr>
          <p:cNvPr id="21" name="Group 20">
            <a:extLst>
              <a:ext uri="{FF2B5EF4-FFF2-40B4-BE49-F238E27FC236}">
                <a16:creationId xmlns:a16="http://schemas.microsoft.com/office/drawing/2014/main" id="{EFE23FE1-F68D-41B3-A846-11B05717CD40}"/>
              </a:ext>
            </a:extLst>
          </p:cNvPr>
          <p:cNvGrpSpPr/>
          <p:nvPr userDrawn="1"/>
        </p:nvGrpSpPr>
        <p:grpSpPr>
          <a:xfrm>
            <a:off x="13725002" y="3401880"/>
            <a:ext cx="9999323" cy="7194926"/>
            <a:chOff x="9358229" y="2377547"/>
            <a:chExt cx="13617660" cy="9798469"/>
          </a:xfrm>
          <a:effectLst>
            <a:outerShdw blurRad="50800" dist="38100" dir="2700000" algn="tl" rotWithShape="0">
              <a:prstClr val="black">
                <a:alpha val="40000"/>
              </a:prstClr>
            </a:outerShdw>
          </a:effectLst>
        </p:grpSpPr>
        <p:pic>
          <p:nvPicPr>
            <p:cNvPr id="20" name="Picture 19">
              <a:extLst>
                <a:ext uri="{FF2B5EF4-FFF2-40B4-BE49-F238E27FC236}">
                  <a16:creationId xmlns:a16="http://schemas.microsoft.com/office/drawing/2014/main" id="{5BBD35C5-39B6-4A99-A159-627054D2D634}"/>
                </a:ext>
              </a:extLst>
            </p:cNvPr>
            <p:cNvPicPr>
              <a:picLocks noChangeAspect="1"/>
            </p:cNvPicPr>
            <p:nvPr userDrawn="1"/>
          </p:nvPicPr>
          <p:blipFill>
            <a:blip r:embed="rId2"/>
            <a:stretch>
              <a:fillRect/>
            </a:stretch>
          </p:blipFill>
          <p:spPr>
            <a:xfrm>
              <a:off x="11582399" y="5783849"/>
              <a:ext cx="11393490" cy="6392167"/>
            </a:xfrm>
            <a:prstGeom prst="rect">
              <a:avLst/>
            </a:prstGeom>
          </p:spPr>
        </p:pic>
        <p:pic>
          <p:nvPicPr>
            <p:cNvPr id="18" name="Picture 17">
              <a:extLst>
                <a:ext uri="{FF2B5EF4-FFF2-40B4-BE49-F238E27FC236}">
                  <a16:creationId xmlns:a16="http://schemas.microsoft.com/office/drawing/2014/main" id="{397C5909-0900-4F43-822E-36990C012A7C}"/>
                </a:ext>
              </a:extLst>
            </p:cNvPr>
            <p:cNvPicPr>
              <a:picLocks noChangeAspect="1"/>
            </p:cNvPicPr>
            <p:nvPr userDrawn="1"/>
          </p:nvPicPr>
          <p:blipFill>
            <a:blip r:embed="rId3"/>
            <a:stretch>
              <a:fillRect/>
            </a:stretch>
          </p:blipFill>
          <p:spPr>
            <a:xfrm>
              <a:off x="9358229" y="2377547"/>
              <a:ext cx="10185246" cy="5702721"/>
            </a:xfrm>
            <a:prstGeom prst="rect">
              <a:avLst/>
            </a:prstGeom>
            <a:ln>
              <a:solidFill>
                <a:schemeClr val="bg2"/>
              </a:solidFill>
            </a:ln>
          </p:spPr>
        </p:pic>
      </p:grpSp>
    </p:spTree>
    <p:extLst>
      <p:ext uri="{BB962C8B-B14F-4D97-AF65-F5344CB8AC3E}">
        <p14:creationId xmlns:p14="http://schemas.microsoft.com/office/powerpoint/2010/main" val="41434255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Instructions - Placing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F973E2-68D8-F644-02E9-7F6ADE8F24CC}"/>
              </a:ext>
            </a:extLst>
          </p:cNvPr>
          <p:cNvSpPr>
            <a:spLocks noGrp="1"/>
          </p:cNvSpPr>
          <p:nvPr>
            <p:ph type="sldNum" sz="quarter" idx="10"/>
          </p:nvPr>
        </p:nvSpPr>
        <p:spPr/>
        <p:txBody>
          <a:bodyPr/>
          <a:lstStyle/>
          <a:p>
            <a:fld id="{6B6D7E5B-A78B-4B2C-A3DF-CDE1EFD1EBA1}" type="slidenum">
              <a:rPr lang="en-AU" smtClean="0"/>
              <a:pPr/>
              <a:t>‹#›</a:t>
            </a:fld>
            <a:endParaRPr lang="en-AU"/>
          </a:p>
        </p:txBody>
      </p:sp>
      <p:sp>
        <p:nvSpPr>
          <p:cNvPr id="5" name="Title 6">
            <a:extLst>
              <a:ext uri="{FF2B5EF4-FFF2-40B4-BE49-F238E27FC236}">
                <a16:creationId xmlns:a16="http://schemas.microsoft.com/office/drawing/2014/main" id="{14AC35A8-689E-7646-ED7B-C6C3DEE92B37}"/>
              </a:ext>
            </a:extLst>
          </p:cNvPr>
          <p:cNvSpPr txBox="1">
            <a:spLocks/>
          </p:cNvSpPr>
          <p:nvPr userDrawn="1"/>
        </p:nvSpPr>
        <p:spPr>
          <a:xfrm>
            <a:off x="720000" y="2058503"/>
            <a:ext cx="22680000" cy="720000"/>
          </a:xfrm>
          <a:prstGeom prst="rect">
            <a:avLst/>
          </a:prstGeom>
        </p:spPr>
        <p:txBody>
          <a:bodyPr vert="horz" lIns="0" tIns="0" rIns="0" bIns="0" rtlCol="0" anchor="t">
            <a:noAutofit/>
          </a:bodyPr>
          <a:lstStyle>
            <a:lvl1pPr algn="l" defTabSz="1828800" rtl="0" eaLnBrk="1" latinLnBrk="0" hangingPunct="1">
              <a:lnSpc>
                <a:spcPct val="90000"/>
              </a:lnSpc>
              <a:spcBef>
                <a:spcPct val="0"/>
              </a:spcBef>
              <a:buNone/>
              <a:defRPr sz="4800" b="1" kern="1200">
                <a:solidFill>
                  <a:schemeClr val="tx2"/>
                </a:solidFill>
                <a:latin typeface="+mj-lt"/>
                <a:ea typeface="+mj-ea"/>
                <a:cs typeface="+mj-cs"/>
              </a:defRPr>
            </a:lvl1pPr>
          </a:lstStyle>
          <a:p>
            <a:r>
              <a:rPr lang="en-US"/>
              <a:t>Placing content into the slides</a:t>
            </a:r>
            <a:endParaRPr lang="en-AU"/>
          </a:p>
        </p:txBody>
      </p:sp>
      <p:sp>
        <p:nvSpPr>
          <p:cNvPr id="6" name="TextBox 5">
            <a:extLst>
              <a:ext uri="{FF2B5EF4-FFF2-40B4-BE49-F238E27FC236}">
                <a16:creationId xmlns:a16="http://schemas.microsoft.com/office/drawing/2014/main" id="{D1DDD3AD-5960-3073-9730-C203775C700A}"/>
              </a:ext>
            </a:extLst>
          </p:cNvPr>
          <p:cNvSpPr txBox="1"/>
          <p:nvPr userDrawn="1"/>
        </p:nvSpPr>
        <p:spPr>
          <a:xfrm>
            <a:off x="720000" y="3333854"/>
            <a:ext cx="10862399" cy="8004599"/>
          </a:xfrm>
          <a:prstGeom prst="rect">
            <a:avLst/>
          </a:prstGeom>
        </p:spPr>
        <p:txBody>
          <a:bodyPr vert="horz" lIns="0" tIns="0" rIns="0" bIns="0" rtlCol="0">
            <a:noAutofit/>
          </a:bodyPr>
          <a:lstStyle>
            <a:lvl1pPr lvl="0" indent="0" defTabSz="1828800">
              <a:lnSpc>
                <a:spcPct val="100000"/>
              </a:lnSpc>
              <a:spcBef>
                <a:spcPts val="0"/>
              </a:spcBef>
              <a:spcAft>
                <a:spcPts val="2200"/>
              </a:spcAft>
              <a:buFont typeface="Arial" panose="020B0604020202020204" pitchFamily="34" charset="0"/>
              <a:buNone/>
              <a:defRPr sz="3600" b="1">
                <a:solidFill>
                  <a:srgbClr val="00B2DE"/>
                </a:solidFill>
              </a:defRPr>
            </a:lvl1pPr>
            <a:lvl2pPr marL="0" lvl="1" indent="0" defTabSz="1828800">
              <a:lnSpc>
                <a:spcPct val="90000"/>
              </a:lnSpc>
              <a:spcBef>
                <a:spcPts val="0"/>
              </a:spcBef>
              <a:spcAft>
                <a:spcPts val="1100"/>
              </a:spcAft>
              <a:buFont typeface="Arial" panose="020B0604020202020204" pitchFamily="34" charset="0"/>
              <a:buNone/>
              <a:defRPr sz="3400" b="1">
                <a:solidFill>
                  <a:schemeClr val="tx2"/>
                </a:solidFill>
              </a:defRPr>
            </a:lvl2pPr>
            <a:lvl3pPr marL="0" lvl="2" indent="0" defTabSz="1828800">
              <a:lnSpc>
                <a:spcPct val="100000"/>
              </a:lnSpc>
              <a:spcBef>
                <a:spcPts val="0"/>
              </a:spcBef>
              <a:spcAft>
                <a:spcPts val="2200"/>
              </a:spcAft>
              <a:buFont typeface="Arial" panose="020B0604020202020204" pitchFamily="34" charset="0"/>
              <a:buNone/>
              <a:defRPr sz="3400">
                <a:solidFill>
                  <a:schemeClr val="tx2"/>
                </a:solidFill>
              </a:defRPr>
            </a:lvl3pPr>
            <a:lvl4pPr marL="360000" lvl="3" indent="-360000" defTabSz="1828800">
              <a:lnSpc>
                <a:spcPct val="100000"/>
              </a:lnSpc>
              <a:spcBef>
                <a:spcPts val="0"/>
              </a:spcBef>
              <a:spcAft>
                <a:spcPts val="1100"/>
              </a:spcAft>
              <a:buClr>
                <a:srgbClr val="00B2DE"/>
              </a:buClr>
              <a:buFont typeface="Arial" panose="020B0604020202020204" pitchFamily="34" charset="0"/>
              <a:buChar char="•"/>
              <a:defRPr sz="3400">
                <a:solidFill>
                  <a:schemeClr val="tx2"/>
                </a:solidFill>
              </a:defRPr>
            </a:lvl4pPr>
            <a:lvl5pPr marL="720000" lvl="4" indent="-360000" defTabSz="1828800">
              <a:lnSpc>
                <a:spcPct val="100000"/>
              </a:lnSpc>
              <a:spcBef>
                <a:spcPts val="0"/>
              </a:spcBef>
              <a:spcAft>
                <a:spcPts val="1100"/>
              </a:spcAft>
              <a:buClr>
                <a:srgbClr val="00B2DE"/>
              </a:buClr>
              <a:buFont typeface="Arial" panose="020B0604020202020204" pitchFamily="34" charset="0"/>
              <a:buChar char="&gt;"/>
              <a:defRPr sz="3400">
                <a:solidFill>
                  <a:schemeClr val="tx2"/>
                </a:solidFill>
              </a:defRPr>
            </a:lvl5pPr>
            <a:lvl6pPr marL="720000" indent="-720000" defTabSz="1828800">
              <a:lnSpc>
                <a:spcPct val="100000"/>
              </a:lnSpc>
              <a:spcBef>
                <a:spcPts val="0"/>
              </a:spcBef>
              <a:spcAft>
                <a:spcPts val="1100"/>
              </a:spcAft>
              <a:buClr>
                <a:srgbClr val="00B2DE"/>
              </a:buClr>
              <a:buSzPct val="80000"/>
              <a:buFont typeface="+mj-lt"/>
              <a:buAutoNum type="arabicPeriod"/>
              <a:defRPr sz="3400">
                <a:solidFill>
                  <a:schemeClr val="tx2"/>
                </a:solidFill>
              </a:defRPr>
            </a:lvl6pPr>
            <a:lvl7pPr marL="0" indent="0" defTabSz="1828800">
              <a:lnSpc>
                <a:spcPct val="100000"/>
              </a:lnSpc>
              <a:spcBef>
                <a:spcPts val="0"/>
              </a:spcBef>
              <a:spcAft>
                <a:spcPts val="1100"/>
              </a:spcAft>
              <a:buFont typeface="Arial" panose="020B0604020202020204" pitchFamily="34" charset="0"/>
              <a:buNone/>
              <a:defRPr sz="3400">
                <a:solidFill>
                  <a:schemeClr val="tx2"/>
                </a:solidFill>
              </a:defRPr>
            </a:lvl7pPr>
            <a:lvl8pPr marL="0" indent="0" defTabSz="1828800">
              <a:lnSpc>
                <a:spcPct val="100000"/>
              </a:lnSpc>
              <a:spcBef>
                <a:spcPts val="0"/>
              </a:spcBef>
              <a:spcAft>
                <a:spcPts val="1100"/>
              </a:spcAft>
              <a:buFont typeface="Arial" panose="020B0604020202020204" pitchFamily="34" charset="0"/>
              <a:buNone/>
              <a:defRPr sz="3400">
                <a:solidFill>
                  <a:schemeClr val="tx2"/>
                </a:solidFill>
              </a:defRPr>
            </a:lvl8pPr>
            <a:lvl9pPr marL="0" indent="0" defTabSz="1828800">
              <a:lnSpc>
                <a:spcPct val="100000"/>
              </a:lnSpc>
              <a:spcBef>
                <a:spcPts val="0"/>
              </a:spcBef>
              <a:spcAft>
                <a:spcPts val="1100"/>
              </a:spcAft>
              <a:buFont typeface="Arial" panose="020B0604020202020204" pitchFamily="34" charset="0"/>
              <a:buNone/>
              <a:defRPr sz="3400">
                <a:solidFill>
                  <a:schemeClr val="tx2"/>
                </a:solidFill>
              </a:defRPr>
            </a:lvl9pPr>
          </a:lstStyle>
          <a:p>
            <a:pPr lvl="0"/>
            <a:r>
              <a:rPr lang="en-AU">
                <a:solidFill>
                  <a:srgbClr val="146CFD"/>
                </a:solidFill>
              </a:rPr>
              <a:t>This template has been set up with a number of slide layouts. You can either insert content or type your content into the slides provided.</a:t>
            </a:r>
          </a:p>
          <a:p>
            <a:pPr lvl="0"/>
            <a:r>
              <a:rPr lang="en-AU" b="0">
                <a:solidFill>
                  <a:schemeClr val="tx2"/>
                </a:solidFill>
              </a:rPr>
              <a:t>When copying and pasting text from other presentations or documents, it is best to right click and select the ‘Keep text only’ paste option. This will paste in the text, without pasting any formatting from the previous document.</a:t>
            </a:r>
            <a:endParaRPr lang="en-AU"/>
          </a:p>
          <a:p>
            <a:pPr lvl="2"/>
            <a:endParaRPr lang="en-AU"/>
          </a:p>
          <a:p>
            <a:pPr lvl="2"/>
            <a:endParaRPr lang="en-AU"/>
          </a:p>
        </p:txBody>
      </p:sp>
      <p:grpSp>
        <p:nvGrpSpPr>
          <p:cNvPr id="8" name="Group 7">
            <a:extLst>
              <a:ext uri="{FF2B5EF4-FFF2-40B4-BE49-F238E27FC236}">
                <a16:creationId xmlns:a16="http://schemas.microsoft.com/office/drawing/2014/main" id="{B45C8E09-5F28-4D10-9933-DB99F8394664}"/>
              </a:ext>
            </a:extLst>
          </p:cNvPr>
          <p:cNvGrpSpPr/>
          <p:nvPr userDrawn="1"/>
        </p:nvGrpSpPr>
        <p:grpSpPr>
          <a:xfrm>
            <a:off x="12744398" y="648600"/>
            <a:ext cx="8971770" cy="12263109"/>
            <a:chOff x="12744398" y="648600"/>
            <a:chExt cx="8971770" cy="12263109"/>
          </a:xfrm>
        </p:grpSpPr>
        <p:pic>
          <p:nvPicPr>
            <p:cNvPr id="4" name="Picture 3">
              <a:extLst>
                <a:ext uri="{FF2B5EF4-FFF2-40B4-BE49-F238E27FC236}">
                  <a16:creationId xmlns:a16="http://schemas.microsoft.com/office/drawing/2014/main" id="{525B5E3B-119A-4118-B235-5CC76CE4FB2C}"/>
                </a:ext>
              </a:extLst>
            </p:cNvPr>
            <p:cNvPicPr>
              <a:picLocks noChangeAspect="1"/>
            </p:cNvPicPr>
            <p:nvPr userDrawn="1"/>
          </p:nvPicPr>
          <p:blipFill>
            <a:blip r:embed="rId2"/>
            <a:stretch>
              <a:fillRect/>
            </a:stretch>
          </p:blipFill>
          <p:spPr>
            <a:xfrm>
              <a:off x="12744398" y="648600"/>
              <a:ext cx="8862561" cy="12003722"/>
            </a:xfrm>
            <a:prstGeom prst="rect">
              <a:avLst/>
            </a:prstGeom>
          </p:spPr>
        </p:pic>
        <p:sp>
          <p:nvSpPr>
            <p:cNvPr id="7" name="Rectangle 6">
              <a:extLst>
                <a:ext uri="{FF2B5EF4-FFF2-40B4-BE49-F238E27FC236}">
                  <a16:creationId xmlns:a16="http://schemas.microsoft.com/office/drawing/2014/main" id="{8A66D508-8A59-415C-B9F4-B0ACFB36EDE9}"/>
                </a:ext>
              </a:extLst>
            </p:cNvPr>
            <p:cNvSpPr/>
            <p:nvPr userDrawn="1"/>
          </p:nvSpPr>
          <p:spPr>
            <a:xfrm>
              <a:off x="12744398" y="2414016"/>
              <a:ext cx="550978" cy="10359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CE9250A5-48CD-4AA7-BDB1-D1C1BCE1787D}"/>
                </a:ext>
              </a:extLst>
            </p:cNvPr>
            <p:cNvSpPr/>
            <p:nvPr userDrawn="1"/>
          </p:nvSpPr>
          <p:spPr>
            <a:xfrm>
              <a:off x="21165190" y="2414016"/>
              <a:ext cx="550978" cy="10359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C0D84CB6-106B-4AA4-854E-8D1BB38D18E1}"/>
                </a:ext>
              </a:extLst>
            </p:cNvPr>
            <p:cNvSpPr/>
            <p:nvPr userDrawn="1"/>
          </p:nvSpPr>
          <p:spPr>
            <a:xfrm>
              <a:off x="13039344" y="12573762"/>
              <a:ext cx="8439080" cy="3379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9" name="Group 18">
            <a:extLst>
              <a:ext uri="{FF2B5EF4-FFF2-40B4-BE49-F238E27FC236}">
                <a16:creationId xmlns:a16="http://schemas.microsoft.com/office/drawing/2014/main" id="{CB40E058-7B23-472E-B639-986CF92F49A6}"/>
              </a:ext>
            </a:extLst>
          </p:cNvPr>
          <p:cNvGrpSpPr/>
          <p:nvPr userDrawn="1"/>
        </p:nvGrpSpPr>
        <p:grpSpPr>
          <a:xfrm>
            <a:off x="409623" y="8252069"/>
            <a:ext cx="6519037" cy="4260153"/>
            <a:chOff x="3617432" y="5175559"/>
            <a:chExt cx="6519037" cy="4260153"/>
          </a:xfrm>
        </p:grpSpPr>
        <p:pic>
          <p:nvPicPr>
            <p:cNvPr id="18" name="Picture 17">
              <a:extLst>
                <a:ext uri="{FF2B5EF4-FFF2-40B4-BE49-F238E27FC236}">
                  <a16:creationId xmlns:a16="http://schemas.microsoft.com/office/drawing/2014/main" id="{39C8FA11-FAE1-46FB-8983-373D4B3CD88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617432" y="5175559"/>
              <a:ext cx="4742606" cy="3364881"/>
            </a:xfrm>
            <a:prstGeom prst="rect">
              <a:avLst/>
            </a:prstGeom>
          </p:spPr>
        </p:pic>
        <p:sp>
          <p:nvSpPr>
            <p:cNvPr id="10" name="Rectangle 9">
              <a:extLst>
                <a:ext uri="{FF2B5EF4-FFF2-40B4-BE49-F238E27FC236}">
                  <a16:creationId xmlns:a16="http://schemas.microsoft.com/office/drawing/2014/main" id="{58F03652-A1E9-4EEF-836D-B439CB13D270}"/>
                </a:ext>
              </a:extLst>
            </p:cNvPr>
            <p:cNvSpPr/>
            <p:nvPr userDrawn="1"/>
          </p:nvSpPr>
          <p:spPr>
            <a:xfrm>
              <a:off x="6986355" y="7475616"/>
              <a:ext cx="911245" cy="969264"/>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4" name="Group 13">
              <a:extLst>
                <a:ext uri="{FF2B5EF4-FFF2-40B4-BE49-F238E27FC236}">
                  <a16:creationId xmlns:a16="http://schemas.microsoft.com/office/drawing/2014/main" id="{0E7F3A2F-D06B-450C-899F-9BAFCBB84DB8}"/>
                </a:ext>
              </a:extLst>
            </p:cNvPr>
            <p:cNvGrpSpPr/>
            <p:nvPr userDrawn="1"/>
          </p:nvGrpSpPr>
          <p:grpSpPr>
            <a:xfrm>
              <a:off x="7213862" y="8302150"/>
              <a:ext cx="2922607" cy="1133562"/>
              <a:chOff x="10322483" y="7282198"/>
              <a:chExt cx="2922607" cy="1133562"/>
            </a:xfrm>
          </p:grpSpPr>
          <p:sp>
            <p:nvSpPr>
              <p:cNvPr id="11" name="TextBox 10">
                <a:extLst>
                  <a:ext uri="{FF2B5EF4-FFF2-40B4-BE49-F238E27FC236}">
                    <a16:creationId xmlns:a16="http://schemas.microsoft.com/office/drawing/2014/main" id="{641F6B3E-B505-4E3C-90CD-0EEEDF44FF76}"/>
                  </a:ext>
                </a:extLst>
              </p:cNvPr>
              <p:cNvSpPr txBox="1"/>
              <p:nvPr userDrawn="1"/>
            </p:nvSpPr>
            <p:spPr>
              <a:xfrm>
                <a:off x="10540804" y="7891504"/>
                <a:ext cx="2704286" cy="524256"/>
              </a:xfrm>
              <a:prstGeom prst="rect">
                <a:avLst/>
              </a:prstGeom>
              <a:solidFill>
                <a:schemeClr val="bg1"/>
              </a:solidFill>
              <a:ln>
                <a:solidFill>
                  <a:schemeClr val="bg2"/>
                </a:solidFill>
              </a:ln>
              <a:effectLst>
                <a:outerShdw blurRad="50800" dist="38100" dir="2700000" algn="tl" rotWithShape="0">
                  <a:prstClr val="black">
                    <a:alpha val="40000"/>
                  </a:prstClr>
                </a:outerShdw>
              </a:effectLst>
            </p:spPr>
            <p:txBody>
              <a:bodyPr vert="horz" wrap="square" lIns="0" tIns="0" rIns="0" bIns="0" rtlCol="0" anchor="ctr" anchorCtr="0">
                <a:noAutofit/>
              </a:bodyPr>
              <a:lstStyle/>
              <a:p>
                <a:pPr algn="ctr"/>
                <a:r>
                  <a:rPr lang="en-US" sz="2400"/>
                  <a:t>Keep text only (T)</a:t>
                </a:r>
                <a:endParaRPr lang="en-AU" sz="2400"/>
              </a:p>
            </p:txBody>
          </p:sp>
          <p:pic>
            <p:nvPicPr>
              <p:cNvPr id="13" name="Graphic 12">
                <a:extLst>
                  <a:ext uri="{FF2B5EF4-FFF2-40B4-BE49-F238E27FC236}">
                    <a16:creationId xmlns:a16="http://schemas.microsoft.com/office/drawing/2014/main" id="{B43ECF67-7809-4895-B903-FD2A85885E0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322483" y="7282198"/>
                <a:ext cx="285750" cy="485775"/>
              </a:xfrm>
              <a:prstGeom prst="rect">
                <a:avLst/>
              </a:prstGeom>
              <a:effectLst>
                <a:outerShdw blurRad="50800" dist="38100" dir="2700000" algn="tl" rotWithShape="0">
                  <a:prstClr val="black">
                    <a:alpha val="40000"/>
                  </a:prstClr>
                </a:outerShdw>
              </a:effectLst>
            </p:spPr>
          </p:pic>
        </p:grpSp>
      </p:grpSp>
    </p:spTree>
    <p:extLst>
      <p:ext uri="{BB962C8B-B14F-4D97-AF65-F5344CB8AC3E}">
        <p14:creationId xmlns:p14="http://schemas.microsoft.com/office/powerpoint/2010/main" val="2151552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structions - Applying Style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432D4AC-454E-E19F-3850-5C75204AD2E2}"/>
              </a:ext>
            </a:extLst>
          </p:cNvPr>
          <p:cNvPicPr>
            <a:picLocks noChangeAspect="1"/>
          </p:cNvPicPr>
          <p:nvPr userDrawn="1"/>
        </p:nvPicPr>
        <p:blipFill>
          <a:blip r:embed="rId2"/>
          <a:stretch>
            <a:fillRect/>
          </a:stretch>
        </p:blipFill>
        <p:spPr>
          <a:xfrm>
            <a:off x="8960002" y="3038167"/>
            <a:ext cx="14194965" cy="8053881"/>
          </a:xfrm>
          <a:prstGeom prst="rect">
            <a:avLst/>
          </a:prstGeom>
        </p:spPr>
      </p:pic>
      <p:pic>
        <p:nvPicPr>
          <p:cNvPr id="9" name="Picture 8">
            <a:extLst>
              <a:ext uri="{FF2B5EF4-FFF2-40B4-BE49-F238E27FC236}">
                <a16:creationId xmlns:a16="http://schemas.microsoft.com/office/drawing/2014/main" id="{38827C40-B224-6F0C-1383-E9C63F78F5F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583298" y="8657054"/>
            <a:ext cx="12317577" cy="3032509"/>
          </a:xfrm>
          <a:prstGeom prst="rect">
            <a:avLst/>
          </a:prstGeom>
        </p:spPr>
      </p:pic>
      <p:sp>
        <p:nvSpPr>
          <p:cNvPr id="2" name="Title 6">
            <a:extLst>
              <a:ext uri="{FF2B5EF4-FFF2-40B4-BE49-F238E27FC236}">
                <a16:creationId xmlns:a16="http://schemas.microsoft.com/office/drawing/2014/main" id="{A496AB0E-CB55-40E0-BA40-BD7E3F034A73}"/>
              </a:ext>
            </a:extLst>
          </p:cNvPr>
          <p:cNvSpPr txBox="1">
            <a:spLocks/>
          </p:cNvSpPr>
          <p:nvPr userDrawn="1"/>
        </p:nvSpPr>
        <p:spPr>
          <a:xfrm>
            <a:off x="681446" y="2116082"/>
            <a:ext cx="22680000" cy="720000"/>
          </a:xfrm>
          <a:prstGeom prst="rect">
            <a:avLst/>
          </a:prstGeom>
        </p:spPr>
        <p:txBody>
          <a:bodyPr vert="horz" lIns="0" tIns="0" rIns="0" bIns="0" rtlCol="0" anchor="t">
            <a:noAutofit/>
          </a:bodyPr>
          <a:lstStyle>
            <a:lvl1pPr algn="l" defTabSz="1828800" rtl="0" eaLnBrk="1" latinLnBrk="0" hangingPunct="1">
              <a:lnSpc>
                <a:spcPct val="90000"/>
              </a:lnSpc>
              <a:spcBef>
                <a:spcPct val="0"/>
              </a:spcBef>
              <a:buNone/>
              <a:defRPr sz="4800" b="1" kern="1200">
                <a:solidFill>
                  <a:schemeClr val="tx2"/>
                </a:solidFill>
                <a:latin typeface="+mj-lt"/>
                <a:ea typeface="+mj-ea"/>
                <a:cs typeface="+mj-cs"/>
              </a:defRPr>
            </a:lvl1pPr>
          </a:lstStyle>
          <a:p>
            <a:r>
              <a:rPr lang="en-US"/>
              <a:t>How to use this template </a:t>
            </a:r>
            <a:endParaRPr lang="en-AU"/>
          </a:p>
        </p:txBody>
      </p:sp>
      <p:sp>
        <p:nvSpPr>
          <p:cNvPr id="3" name="TextBox 2">
            <a:extLst>
              <a:ext uri="{FF2B5EF4-FFF2-40B4-BE49-F238E27FC236}">
                <a16:creationId xmlns:a16="http://schemas.microsoft.com/office/drawing/2014/main" id="{E568543C-DF92-47CD-9F38-CBFB61137F59}"/>
              </a:ext>
            </a:extLst>
          </p:cNvPr>
          <p:cNvSpPr txBox="1"/>
          <p:nvPr userDrawn="1"/>
        </p:nvSpPr>
        <p:spPr>
          <a:xfrm>
            <a:off x="731172" y="3236623"/>
            <a:ext cx="7833340" cy="7868821"/>
          </a:xfrm>
          <a:prstGeom prst="rect">
            <a:avLst/>
          </a:prstGeom>
        </p:spPr>
        <p:txBody>
          <a:bodyPr vert="horz" lIns="0" tIns="0" rIns="0" bIns="0" rtlCol="0">
            <a:noAutofit/>
          </a:bodyPr>
          <a:lstStyle>
            <a:lvl1pPr lvl="0" indent="0" defTabSz="1828800">
              <a:lnSpc>
                <a:spcPct val="100000"/>
              </a:lnSpc>
              <a:spcBef>
                <a:spcPts val="0"/>
              </a:spcBef>
              <a:spcAft>
                <a:spcPts val="2200"/>
              </a:spcAft>
              <a:buFont typeface="Arial" panose="020B0604020202020204" pitchFamily="34" charset="0"/>
              <a:buNone/>
              <a:defRPr sz="3600" b="1">
                <a:solidFill>
                  <a:srgbClr val="00B2DE"/>
                </a:solidFill>
              </a:defRPr>
            </a:lvl1pPr>
            <a:lvl2pPr marL="0" lvl="1" indent="0" defTabSz="1828800">
              <a:lnSpc>
                <a:spcPct val="90000"/>
              </a:lnSpc>
              <a:spcBef>
                <a:spcPts val="0"/>
              </a:spcBef>
              <a:spcAft>
                <a:spcPts val="1100"/>
              </a:spcAft>
              <a:buFont typeface="Arial" panose="020B0604020202020204" pitchFamily="34" charset="0"/>
              <a:buNone/>
              <a:defRPr sz="3400" b="1">
                <a:solidFill>
                  <a:schemeClr val="tx2"/>
                </a:solidFill>
              </a:defRPr>
            </a:lvl2pPr>
            <a:lvl3pPr marL="0" lvl="2" indent="0" defTabSz="1828800">
              <a:lnSpc>
                <a:spcPct val="100000"/>
              </a:lnSpc>
              <a:spcBef>
                <a:spcPts val="0"/>
              </a:spcBef>
              <a:spcAft>
                <a:spcPts val="2200"/>
              </a:spcAft>
              <a:buFont typeface="Arial" panose="020B0604020202020204" pitchFamily="34" charset="0"/>
              <a:buNone/>
              <a:defRPr sz="3400">
                <a:solidFill>
                  <a:schemeClr val="tx2"/>
                </a:solidFill>
              </a:defRPr>
            </a:lvl3pPr>
            <a:lvl4pPr marL="360000" lvl="3" indent="-360000" defTabSz="1828800">
              <a:lnSpc>
                <a:spcPct val="100000"/>
              </a:lnSpc>
              <a:spcBef>
                <a:spcPts val="0"/>
              </a:spcBef>
              <a:spcAft>
                <a:spcPts val="1100"/>
              </a:spcAft>
              <a:buClr>
                <a:srgbClr val="00B2DE"/>
              </a:buClr>
              <a:buFont typeface="Arial" panose="020B0604020202020204" pitchFamily="34" charset="0"/>
              <a:buChar char="•"/>
              <a:defRPr sz="3400">
                <a:solidFill>
                  <a:schemeClr val="tx2"/>
                </a:solidFill>
              </a:defRPr>
            </a:lvl4pPr>
            <a:lvl5pPr marL="720000" lvl="4" indent="-360000" defTabSz="1828800">
              <a:lnSpc>
                <a:spcPct val="100000"/>
              </a:lnSpc>
              <a:spcBef>
                <a:spcPts val="0"/>
              </a:spcBef>
              <a:spcAft>
                <a:spcPts val="1100"/>
              </a:spcAft>
              <a:buClr>
                <a:srgbClr val="00B2DE"/>
              </a:buClr>
              <a:buFont typeface="Arial" panose="020B0604020202020204" pitchFamily="34" charset="0"/>
              <a:buChar char="&gt;"/>
              <a:defRPr sz="3400">
                <a:solidFill>
                  <a:schemeClr val="tx2"/>
                </a:solidFill>
              </a:defRPr>
            </a:lvl5pPr>
            <a:lvl6pPr marL="720000" indent="-720000" defTabSz="1828800">
              <a:lnSpc>
                <a:spcPct val="100000"/>
              </a:lnSpc>
              <a:spcBef>
                <a:spcPts val="0"/>
              </a:spcBef>
              <a:spcAft>
                <a:spcPts val="1100"/>
              </a:spcAft>
              <a:buClr>
                <a:srgbClr val="00B2DE"/>
              </a:buClr>
              <a:buSzPct val="80000"/>
              <a:buFont typeface="+mj-lt"/>
              <a:buAutoNum type="arabicPeriod"/>
              <a:defRPr sz="3400">
                <a:solidFill>
                  <a:schemeClr val="tx2"/>
                </a:solidFill>
              </a:defRPr>
            </a:lvl6pPr>
            <a:lvl7pPr marL="0" indent="0" defTabSz="1828800">
              <a:lnSpc>
                <a:spcPct val="100000"/>
              </a:lnSpc>
              <a:spcBef>
                <a:spcPts val="0"/>
              </a:spcBef>
              <a:spcAft>
                <a:spcPts val="1100"/>
              </a:spcAft>
              <a:buFont typeface="Arial" panose="020B0604020202020204" pitchFamily="34" charset="0"/>
              <a:buNone/>
              <a:defRPr sz="3400">
                <a:solidFill>
                  <a:schemeClr val="tx2"/>
                </a:solidFill>
              </a:defRPr>
            </a:lvl7pPr>
            <a:lvl8pPr marL="0" indent="0" defTabSz="1828800">
              <a:lnSpc>
                <a:spcPct val="100000"/>
              </a:lnSpc>
              <a:spcBef>
                <a:spcPts val="0"/>
              </a:spcBef>
              <a:spcAft>
                <a:spcPts val="1100"/>
              </a:spcAft>
              <a:buFont typeface="Arial" panose="020B0604020202020204" pitchFamily="34" charset="0"/>
              <a:buNone/>
              <a:defRPr sz="3400">
                <a:solidFill>
                  <a:schemeClr val="tx2"/>
                </a:solidFill>
              </a:defRPr>
            </a:lvl8pPr>
            <a:lvl9pPr marL="0" indent="0" defTabSz="1828800">
              <a:lnSpc>
                <a:spcPct val="100000"/>
              </a:lnSpc>
              <a:spcBef>
                <a:spcPts val="0"/>
              </a:spcBef>
              <a:spcAft>
                <a:spcPts val="1100"/>
              </a:spcAft>
              <a:buFont typeface="Arial" panose="020B0604020202020204" pitchFamily="34" charset="0"/>
              <a:buNone/>
              <a:defRPr sz="3400">
                <a:solidFill>
                  <a:schemeClr val="tx2"/>
                </a:solidFill>
              </a:defRPr>
            </a:lvl9pPr>
          </a:lstStyle>
          <a:p>
            <a:pPr lvl="0"/>
            <a:r>
              <a:rPr lang="en-AU">
                <a:solidFill>
                  <a:srgbClr val="146CFD"/>
                </a:solidFill>
              </a:rPr>
              <a:t>Applying styles &amp; bullets</a:t>
            </a:r>
          </a:p>
          <a:p>
            <a:pPr lvl="2"/>
            <a:r>
              <a:rPr lang="en-AU"/>
              <a:t>Each placeholder has a hierarchy </a:t>
            </a:r>
            <a:br>
              <a:rPr lang="en-AU"/>
            </a:br>
            <a:r>
              <a:rPr lang="en-AU"/>
              <a:t>of styles set up that can be applied </a:t>
            </a:r>
            <a:br>
              <a:rPr lang="en-AU"/>
            </a:br>
            <a:r>
              <a:rPr lang="en-AU"/>
              <a:t>by changing the level button.</a:t>
            </a:r>
          </a:p>
          <a:p>
            <a:pPr lvl="2"/>
            <a:r>
              <a:rPr lang="en-AU"/>
              <a:t>Click the </a:t>
            </a:r>
            <a:r>
              <a:rPr lang="en-AU" b="1"/>
              <a:t>BACK</a:t>
            </a:r>
            <a:r>
              <a:rPr lang="en-AU"/>
              <a:t> and </a:t>
            </a:r>
            <a:r>
              <a:rPr lang="en-AU" b="1"/>
              <a:t>FORWARD</a:t>
            </a:r>
            <a:r>
              <a:rPr lang="en-AU"/>
              <a:t> </a:t>
            </a:r>
            <a:br>
              <a:rPr lang="en-AU"/>
            </a:br>
            <a:r>
              <a:rPr lang="en-AU"/>
              <a:t>buttons on the eHealth ribbon to </a:t>
            </a:r>
            <a:br>
              <a:rPr lang="en-AU"/>
            </a:br>
            <a:r>
              <a:rPr lang="en-AU"/>
              <a:t>move through the hierarchy.</a:t>
            </a:r>
          </a:p>
          <a:p>
            <a:pPr lvl="2"/>
            <a:r>
              <a:rPr lang="en-AU" b="1"/>
              <a:t>Avoid using the Bullets or Numbering button on the home tab as this will not apply the correct format.</a:t>
            </a:r>
          </a:p>
        </p:txBody>
      </p:sp>
      <p:sp>
        <p:nvSpPr>
          <p:cNvPr id="7" name="Rectangle 6">
            <a:extLst>
              <a:ext uri="{FF2B5EF4-FFF2-40B4-BE49-F238E27FC236}">
                <a16:creationId xmlns:a16="http://schemas.microsoft.com/office/drawing/2014/main" id="{B9305179-9B3C-41BE-8305-4F02D35446D6}"/>
              </a:ext>
            </a:extLst>
          </p:cNvPr>
          <p:cNvSpPr/>
          <p:nvPr userDrawn="1"/>
        </p:nvSpPr>
        <p:spPr>
          <a:xfrm>
            <a:off x="16172329" y="9769607"/>
            <a:ext cx="2344272" cy="1888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402270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structions - Image Placeholders">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A496AB0E-CB55-40E0-BA40-BD7E3F034A73}"/>
              </a:ext>
            </a:extLst>
          </p:cNvPr>
          <p:cNvSpPr txBox="1">
            <a:spLocks/>
          </p:cNvSpPr>
          <p:nvPr userDrawn="1"/>
        </p:nvSpPr>
        <p:spPr>
          <a:xfrm>
            <a:off x="675705" y="2108222"/>
            <a:ext cx="22680000" cy="720000"/>
          </a:xfrm>
          <a:prstGeom prst="rect">
            <a:avLst/>
          </a:prstGeom>
        </p:spPr>
        <p:txBody>
          <a:bodyPr vert="horz" lIns="0" tIns="0" rIns="0" bIns="0" rtlCol="0" anchor="t">
            <a:noAutofit/>
          </a:bodyPr>
          <a:lstStyle>
            <a:lvl1pPr algn="l" defTabSz="1828800" rtl="0" eaLnBrk="1" latinLnBrk="0" hangingPunct="1">
              <a:lnSpc>
                <a:spcPct val="90000"/>
              </a:lnSpc>
              <a:spcBef>
                <a:spcPct val="0"/>
              </a:spcBef>
              <a:buNone/>
              <a:defRPr sz="4800" b="1" kern="1200">
                <a:solidFill>
                  <a:schemeClr val="tx2"/>
                </a:solidFill>
                <a:latin typeface="+mj-lt"/>
                <a:ea typeface="+mj-ea"/>
                <a:cs typeface="+mj-cs"/>
              </a:defRPr>
            </a:lvl1pPr>
          </a:lstStyle>
          <a:p>
            <a:r>
              <a:rPr lang="en-US"/>
              <a:t>How to use this template </a:t>
            </a:r>
            <a:endParaRPr lang="en-AU"/>
          </a:p>
        </p:txBody>
      </p:sp>
      <p:sp>
        <p:nvSpPr>
          <p:cNvPr id="3" name="TextBox 2">
            <a:extLst>
              <a:ext uri="{FF2B5EF4-FFF2-40B4-BE49-F238E27FC236}">
                <a16:creationId xmlns:a16="http://schemas.microsoft.com/office/drawing/2014/main" id="{E568543C-DF92-47CD-9F38-CBFB61137F59}"/>
              </a:ext>
            </a:extLst>
          </p:cNvPr>
          <p:cNvSpPr txBox="1"/>
          <p:nvPr userDrawn="1"/>
        </p:nvSpPr>
        <p:spPr>
          <a:xfrm>
            <a:off x="723131" y="3263153"/>
            <a:ext cx="7833340" cy="7868821"/>
          </a:xfrm>
          <a:prstGeom prst="rect">
            <a:avLst/>
          </a:prstGeom>
        </p:spPr>
        <p:txBody>
          <a:bodyPr vert="horz" lIns="0" tIns="0" rIns="0" bIns="0" rtlCol="0">
            <a:noAutofit/>
          </a:bodyPr>
          <a:lstStyle>
            <a:lvl1pPr lvl="0" indent="0" defTabSz="1828800">
              <a:lnSpc>
                <a:spcPct val="100000"/>
              </a:lnSpc>
              <a:spcBef>
                <a:spcPts val="0"/>
              </a:spcBef>
              <a:spcAft>
                <a:spcPts val="2200"/>
              </a:spcAft>
              <a:buFont typeface="Arial" panose="020B0604020202020204" pitchFamily="34" charset="0"/>
              <a:buNone/>
              <a:defRPr sz="3600" b="1">
                <a:solidFill>
                  <a:srgbClr val="00B2DE"/>
                </a:solidFill>
              </a:defRPr>
            </a:lvl1pPr>
            <a:lvl2pPr marL="0" lvl="1" indent="0" defTabSz="1828800">
              <a:lnSpc>
                <a:spcPct val="90000"/>
              </a:lnSpc>
              <a:spcBef>
                <a:spcPts val="0"/>
              </a:spcBef>
              <a:spcAft>
                <a:spcPts val="1100"/>
              </a:spcAft>
              <a:buFont typeface="Arial" panose="020B0604020202020204" pitchFamily="34" charset="0"/>
              <a:buNone/>
              <a:defRPr sz="3400" b="1">
                <a:solidFill>
                  <a:schemeClr val="tx2"/>
                </a:solidFill>
              </a:defRPr>
            </a:lvl2pPr>
            <a:lvl3pPr marL="0" lvl="2" indent="0" defTabSz="1828800">
              <a:lnSpc>
                <a:spcPct val="100000"/>
              </a:lnSpc>
              <a:spcBef>
                <a:spcPts val="0"/>
              </a:spcBef>
              <a:spcAft>
                <a:spcPts val="2200"/>
              </a:spcAft>
              <a:buFont typeface="Arial" panose="020B0604020202020204" pitchFamily="34" charset="0"/>
              <a:buNone/>
              <a:defRPr sz="3400">
                <a:solidFill>
                  <a:schemeClr val="tx2"/>
                </a:solidFill>
              </a:defRPr>
            </a:lvl3pPr>
            <a:lvl4pPr marL="360000" lvl="3" indent="-360000" defTabSz="1828800">
              <a:lnSpc>
                <a:spcPct val="100000"/>
              </a:lnSpc>
              <a:spcBef>
                <a:spcPts val="0"/>
              </a:spcBef>
              <a:spcAft>
                <a:spcPts val="1100"/>
              </a:spcAft>
              <a:buClr>
                <a:srgbClr val="00B2DE"/>
              </a:buClr>
              <a:buFont typeface="Arial" panose="020B0604020202020204" pitchFamily="34" charset="0"/>
              <a:buChar char="•"/>
              <a:defRPr sz="3400">
                <a:solidFill>
                  <a:schemeClr val="tx2"/>
                </a:solidFill>
              </a:defRPr>
            </a:lvl4pPr>
            <a:lvl5pPr marL="720000" lvl="4" indent="-360000" defTabSz="1828800">
              <a:lnSpc>
                <a:spcPct val="100000"/>
              </a:lnSpc>
              <a:spcBef>
                <a:spcPts val="0"/>
              </a:spcBef>
              <a:spcAft>
                <a:spcPts val="1100"/>
              </a:spcAft>
              <a:buClr>
                <a:srgbClr val="00B2DE"/>
              </a:buClr>
              <a:buFont typeface="Arial" panose="020B0604020202020204" pitchFamily="34" charset="0"/>
              <a:buChar char="&gt;"/>
              <a:defRPr sz="3400">
                <a:solidFill>
                  <a:schemeClr val="tx2"/>
                </a:solidFill>
              </a:defRPr>
            </a:lvl5pPr>
            <a:lvl6pPr marL="720000" indent="-720000" defTabSz="1828800">
              <a:lnSpc>
                <a:spcPct val="100000"/>
              </a:lnSpc>
              <a:spcBef>
                <a:spcPts val="0"/>
              </a:spcBef>
              <a:spcAft>
                <a:spcPts val="1100"/>
              </a:spcAft>
              <a:buClr>
                <a:srgbClr val="00B2DE"/>
              </a:buClr>
              <a:buSzPct val="80000"/>
              <a:buFont typeface="+mj-lt"/>
              <a:buAutoNum type="arabicPeriod"/>
              <a:defRPr sz="3400">
                <a:solidFill>
                  <a:schemeClr val="tx2"/>
                </a:solidFill>
              </a:defRPr>
            </a:lvl6pPr>
            <a:lvl7pPr marL="0" indent="0" defTabSz="1828800">
              <a:lnSpc>
                <a:spcPct val="100000"/>
              </a:lnSpc>
              <a:spcBef>
                <a:spcPts val="0"/>
              </a:spcBef>
              <a:spcAft>
                <a:spcPts val="1100"/>
              </a:spcAft>
              <a:buFont typeface="Arial" panose="020B0604020202020204" pitchFamily="34" charset="0"/>
              <a:buNone/>
              <a:defRPr sz="3400">
                <a:solidFill>
                  <a:schemeClr val="tx2"/>
                </a:solidFill>
              </a:defRPr>
            </a:lvl7pPr>
            <a:lvl8pPr marL="0" indent="0" defTabSz="1828800">
              <a:lnSpc>
                <a:spcPct val="100000"/>
              </a:lnSpc>
              <a:spcBef>
                <a:spcPts val="0"/>
              </a:spcBef>
              <a:spcAft>
                <a:spcPts val="1100"/>
              </a:spcAft>
              <a:buFont typeface="Arial" panose="020B0604020202020204" pitchFamily="34" charset="0"/>
              <a:buNone/>
              <a:defRPr sz="3400">
                <a:solidFill>
                  <a:schemeClr val="tx2"/>
                </a:solidFill>
              </a:defRPr>
            </a:lvl8pPr>
            <a:lvl9pPr marL="0" indent="0" defTabSz="1828800">
              <a:lnSpc>
                <a:spcPct val="100000"/>
              </a:lnSpc>
              <a:spcBef>
                <a:spcPts val="0"/>
              </a:spcBef>
              <a:spcAft>
                <a:spcPts val="1100"/>
              </a:spcAft>
              <a:buFont typeface="Arial" panose="020B0604020202020204" pitchFamily="34" charset="0"/>
              <a:buNone/>
              <a:defRPr sz="3400">
                <a:solidFill>
                  <a:schemeClr val="tx2"/>
                </a:solidFill>
              </a:defRPr>
            </a:lvl9pPr>
          </a:lstStyle>
          <a:p>
            <a:pPr lvl="0"/>
            <a:r>
              <a:rPr lang="en-AU">
                <a:solidFill>
                  <a:srgbClr val="146CFD"/>
                </a:solidFill>
              </a:rPr>
              <a:t>Image Placeholders</a:t>
            </a:r>
          </a:p>
          <a:p>
            <a:pPr lvl="2"/>
            <a:r>
              <a:rPr lang="en-AU"/>
              <a:t>Throughout the slide masters, </a:t>
            </a:r>
            <a:br>
              <a:rPr lang="en-AU"/>
            </a:br>
            <a:r>
              <a:rPr lang="en-AU"/>
              <a:t>specific Image Placeholders </a:t>
            </a:r>
            <a:br>
              <a:rPr lang="en-AU"/>
            </a:br>
            <a:r>
              <a:rPr lang="en-AU"/>
              <a:t>have been set up, and can be </a:t>
            </a:r>
            <a:br>
              <a:rPr lang="en-AU"/>
            </a:br>
            <a:r>
              <a:rPr lang="en-AU"/>
              <a:t>identified by their grey background </a:t>
            </a:r>
            <a:br>
              <a:rPr lang="en-AU"/>
            </a:br>
            <a:r>
              <a:rPr lang="en-AU"/>
              <a:t>and image icon.</a:t>
            </a:r>
          </a:p>
          <a:p>
            <a:pPr lvl="2"/>
            <a:r>
              <a:rPr lang="en-AU"/>
              <a:t>When inserting into Image Placeholders, your inserted image will crop exactly to the size of the placeholder box. </a:t>
            </a:r>
          </a:p>
          <a:p>
            <a:pPr lvl="2"/>
            <a:r>
              <a:rPr lang="en-AU"/>
              <a:t>You can use the Cropping Tools to adjust which parts of the image you would like visible.</a:t>
            </a:r>
            <a:br>
              <a:rPr lang="en-AU"/>
            </a:br>
            <a:endParaRPr lang="en-AU"/>
          </a:p>
        </p:txBody>
      </p:sp>
      <p:pic>
        <p:nvPicPr>
          <p:cNvPr id="6" name="Picture 5">
            <a:extLst>
              <a:ext uri="{FF2B5EF4-FFF2-40B4-BE49-F238E27FC236}">
                <a16:creationId xmlns:a16="http://schemas.microsoft.com/office/drawing/2014/main" id="{1336FB90-0D53-E951-3703-C813EA4D703F}"/>
              </a:ext>
            </a:extLst>
          </p:cNvPr>
          <p:cNvPicPr>
            <a:picLocks noChangeAspect="1"/>
          </p:cNvPicPr>
          <p:nvPr userDrawn="1"/>
        </p:nvPicPr>
        <p:blipFill>
          <a:blip r:embed="rId2"/>
          <a:stretch>
            <a:fillRect/>
          </a:stretch>
        </p:blipFill>
        <p:spPr>
          <a:xfrm>
            <a:off x="7503365" y="4605897"/>
            <a:ext cx="2053012" cy="1485732"/>
          </a:xfrm>
          <a:prstGeom prst="rect">
            <a:avLst/>
          </a:prstGeom>
        </p:spPr>
      </p:pic>
      <p:pic>
        <p:nvPicPr>
          <p:cNvPr id="7" name="Picture 6">
            <a:extLst>
              <a:ext uri="{FF2B5EF4-FFF2-40B4-BE49-F238E27FC236}">
                <a16:creationId xmlns:a16="http://schemas.microsoft.com/office/drawing/2014/main" id="{59F89E8E-3383-4A14-9F9B-63761CF5BE36}"/>
              </a:ext>
            </a:extLst>
          </p:cNvPr>
          <p:cNvPicPr>
            <a:picLocks noChangeAspect="1"/>
          </p:cNvPicPr>
          <p:nvPr userDrawn="1"/>
        </p:nvPicPr>
        <p:blipFill>
          <a:blip r:embed="rId3"/>
          <a:stretch>
            <a:fillRect/>
          </a:stretch>
        </p:blipFill>
        <p:spPr>
          <a:xfrm>
            <a:off x="10713254" y="4004850"/>
            <a:ext cx="13144346" cy="7423443"/>
          </a:xfrm>
          <a:prstGeom prst="rect">
            <a:avLst/>
          </a:prstGeom>
        </p:spPr>
      </p:pic>
    </p:spTree>
    <p:extLst>
      <p:ext uri="{BB962C8B-B14F-4D97-AF65-F5344CB8AC3E}">
        <p14:creationId xmlns:p14="http://schemas.microsoft.com/office/powerpoint/2010/main" val="29851786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structions - Croppin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260973-3856-4F7D-ACB3-A3E82B2A8A98}"/>
              </a:ext>
            </a:extLst>
          </p:cNvPr>
          <p:cNvPicPr>
            <a:picLocks noChangeAspect="1"/>
          </p:cNvPicPr>
          <p:nvPr userDrawn="1"/>
        </p:nvPicPr>
        <p:blipFill>
          <a:blip r:embed="rId2"/>
          <a:stretch>
            <a:fillRect/>
          </a:stretch>
        </p:blipFill>
        <p:spPr>
          <a:xfrm>
            <a:off x="15017423" y="2401953"/>
            <a:ext cx="8695730" cy="3270633"/>
          </a:xfrm>
          <a:prstGeom prst="rect">
            <a:avLst/>
          </a:prstGeom>
        </p:spPr>
      </p:pic>
      <p:sp>
        <p:nvSpPr>
          <p:cNvPr id="2" name="Title 6">
            <a:extLst>
              <a:ext uri="{FF2B5EF4-FFF2-40B4-BE49-F238E27FC236}">
                <a16:creationId xmlns:a16="http://schemas.microsoft.com/office/drawing/2014/main" id="{A496AB0E-CB55-40E0-BA40-BD7E3F034A73}"/>
              </a:ext>
            </a:extLst>
          </p:cNvPr>
          <p:cNvSpPr txBox="1">
            <a:spLocks/>
          </p:cNvSpPr>
          <p:nvPr userDrawn="1"/>
        </p:nvSpPr>
        <p:spPr>
          <a:xfrm>
            <a:off x="683746" y="2118245"/>
            <a:ext cx="22680000" cy="720000"/>
          </a:xfrm>
          <a:prstGeom prst="rect">
            <a:avLst/>
          </a:prstGeom>
        </p:spPr>
        <p:txBody>
          <a:bodyPr vert="horz" lIns="0" tIns="0" rIns="0" bIns="0" rtlCol="0" anchor="t">
            <a:noAutofit/>
          </a:bodyPr>
          <a:lstStyle>
            <a:lvl1pPr algn="l" defTabSz="1828800" rtl="0" eaLnBrk="1" latinLnBrk="0" hangingPunct="1">
              <a:lnSpc>
                <a:spcPct val="90000"/>
              </a:lnSpc>
              <a:spcBef>
                <a:spcPct val="0"/>
              </a:spcBef>
              <a:buNone/>
              <a:defRPr sz="4800" b="1" kern="1200">
                <a:solidFill>
                  <a:schemeClr val="tx2"/>
                </a:solidFill>
                <a:latin typeface="+mj-lt"/>
                <a:ea typeface="+mj-ea"/>
                <a:cs typeface="+mj-cs"/>
              </a:defRPr>
            </a:lvl1pPr>
          </a:lstStyle>
          <a:p>
            <a:r>
              <a:rPr lang="en-US"/>
              <a:t>How to use this template </a:t>
            </a:r>
            <a:endParaRPr lang="en-AU"/>
          </a:p>
        </p:txBody>
      </p:sp>
      <p:sp>
        <p:nvSpPr>
          <p:cNvPr id="3" name="TextBox 2">
            <a:extLst>
              <a:ext uri="{FF2B5EF4-FFF2-40B4-BE49-F238E27FC236}">
                <a16:creationId xmlns:a16="http://schemas.microsoft.com/office/drawing/2014/main" id="{E568543C-DF92-47CD-9F38-CBFB61137F59}"/>
              </a:ext>
            </a:extLst>
          </p:cNvPr>
          <p:cNvSpPr txBox="1"/>
          <p:nvPr userDrawn="1"/>
        </p:nvSpPr>
        <p:spPr>
          <a:xfrm>
            <a:off x="731171" y="3250409"/>
            <a:ext cx="13475483" cy="9038235"/>
          </a:xfrm>
          <a:prstGeom prst="rect">
            <a:avLst/>
          </a:prstGeom>
        </p:spPr>
        <p:txBody>
          <a:bodyPr vert="horz" lIns="0" tIns="0" rIns="0" bIns="0" rtlCol="0">
            <a:noAutofit/>
          </a:bodyPr>
          <a:lstStyle>
            <a:lvl1pPr lvl="0" indent="0" defTabSz="1828800">
              <a:lnSpc>
                <a:spcPct val="100000"/>
              </a:lnSpc>
              <a:spcBef>
                <a:spcPts val="0"/>
              </a:spcBef>
              <a:spcAft>
                <a:spcPts val="2200"/>
              </a:spcAft>
              <a:buFont typeface="Arial" panose="020B0604020202020204" pitchFamily="34" charset="0"/>
              <a:buNone/>
              <a:defRPr sz="3600" b="1">
                <a:solidFill>
                  <a:srgbClr val="00B2DE"/>
                </a:solidFill>
              </a:defRPr>
            </a:lvl1pPr>
            <a:lvl2pPr marL="0" lvl="1" indent="0" defTabSz="1828800">
              <a:lnSpc>
                <a:spcPct val="90000"/>
              </a:lnSpc>
              <a:spcBef>
                <a:spcPts val="0"/>
              </a:spcBef>
              <a:spcAft>
                <a:spcPts val="1100"/>
              </a:spcAft>
              <a:buFont typeface="Arial" panose="020B0604020202020204" pitchFamily="34" charset="0"/>
              <a:buNone/>
              <a:defRPr sz="3400" b="1">
                <a:solidFill>
                  <a:schemeClr val="tx2"/>
                </a:solidFill>
              </a:defRPr>
            </a:lvl2pPr>
            <a:lvl3pPr marL="0" lvl="2" indent="0" defTabSz="1828800">
              <a:lnSpc>
                <a:spcPct val="100000"/>
              </a:lnSpc>
              <a:spcBef>
                <a:spcPts val="0"/>
              </a:spcBef>
              <a:spcAft>
                <a:spcPts val="2200"/>
              </a:spcAft>
              <a:buFont typeface="Arial" panose="020B0604020202020204" pitchFamily="34" charset="0"/>
              <a:buNone/>
              <a:defRPr sz="3400">
                <a:solidFill>
                  <a:schemeClr val="tx2"/>
                </a:solidFill>
              </a:defRPr>
            </a:lvl3pPr>
            <a:lvl4pPr marL="360000" lvl="3" indent="-360000" defTabSz="1828800">
              <a:lnSpc>
                <a:spcPct val="100000"/>
              </a:lnSpc>
              <a:spcBef>
                <a:spcPts val="0"/>
              </a:spcBef>
              <a:spcAft>
                <a:spcPts val="1100"/>
              </a:spcAft>
              <a:buClr>
                <a:srgbClr val="00B2DE"/>
              </a:buClr>
              <a:buFont typeface="Arial" panose="020B0604020202020204" pitchFamily="34" charset="0"/>
              <a:buChar char="•"/>
              <a:defRPr sz="3400">
                <a:solidFill>
                  <a:schemeClr val="tx2"/>
                </a:solidFill>
              </a:defRPr>
            </a:lvl4pPr>
            <a:lvl5pPr marL="720000" lvl="4" indent="-360000" defTabSz="1828800">
              <a:lnSpc>
                <a:spcPct val="100000"/>
              </a:lnSpc>
              <a:spcBef>
                <a:spcPts val="0"/>
              </a:spcBef>
              <a:spcAft>
                <a:spcPts val="1100"/>
              </a:spcAft>
              <a:buClr>
                <a:srgbClr val="00B2DE"/>
              </a:buClr>
              <a:buFont typeface="Arial" panose="020B0604020202020204" pitchFamily="34" charset="0"/>
              <a:buChar char="&gt;"/>
              <a:defRPr sz="3400">
                <a:solidFill>
                  <a:schemeClr val="tx2"/>
                </a:solidFill>
              </a:defRPr>
            </a:lvl5pPr>
            <a:lvl6pPr marL="720000" indent="-720000" defTabSz="1828800">
              <a:lnSpc>
                <a:spcPct val="100000"/>
              </a:lnSpc>
              <a:spcBef>
                <a:spcPts val="0"/>
              </a:spcBef>
              <a:spcAft>
                <a:spcPts val="1100"/>
              </a:spcAft>
              <a:buClr>
                <a:srgbClr val="00B2DE"/>
              </a:buClr>
              <a:buSzPct val="80000"/>
              <a:buFont typeface="+mj-lt"/>
              <a:buAutoNum type="arabicPeriod"/>
              <a:defRPr sz="3400">
                <a:solidFill>
                  <a:schemeClr val="tx2"/>
                </a:solidFill>
              </a:defRPr>
            </a:lvl6pPr>
            <a:lvl7pPr marL="0" indent="0" defTabSz="1828800">
              <a:lnSpc>
                <a:spcPct val="100000"/>
              </a:lnSpc>
              <a:spcBef>
                <a:spcPts val="0"/>
              </a:spcBef>
              <a:spcAft>
                <a:spcPts val="1100"/>
              </a:spcAft>
              <a:buFont typeface="Arial" panose="020B0604020202020204" pitchFamily="34" charset="0"/>
              <a:buNone/>
              <a:defRPr sz="3400">
                <a:solidFill>
                  <a:schemeClr val="tx2"/>
                </a:solidFill>
              </a:defRPr>
            </a:lvl7pPr>
            <a:lvl8pPr marL="0" indent="0" defTabSz="1828800">
              <a:lnSpc>
                <a:spcPct val="100000"/>
              </a:lnSpc>
              <a:spcBef>
                <a:spcPts val="0"/>
              </a:spcBef>
              <a:spcAft>
                <a:spcPts val="1100"/>
              </a:spcAft>
              <a:buFont typeface="Arial" panose="020B0604020202020204" pitchFamily="34" charset="0"/>
              <a:buNone/>
              <a:defRPr sz="3400">
                <a:solidFill>
                  <a:schemeClr val="tx2"/>
                </a:solidFill>
              </a:defRPr>
            </a:lvl8pPr>
            <a:lvl9pPr marL="0" indent="0" defTabSz="1828800">
              <a:lnSpc>
                <a:spcPct val="100000"/>
              </a:lnSpc>
              <a:spcBef>
                <a:spcPts val="0"/>
              </a:spcBef>
              <a:spcAft>
                <a:spcPts val="1100"/>
              </a:spcAft>
              <a:buFont typeface="Arial" panose="020B0604020202020204" pitchFamily="34" charset="0"/>
              <a:buNone/>
              <a:defRPr sz="3400">
                <a:solidFill>
                  <a:schemeClr val="tx2"/>
                </a:solidFill>
              </a:defRPr>
            </a:lvl9pPr>
          </a:lstStyle>
          <a:p>
            <a:pPr lvl="0"/>
            <a:r>
              <a:rPr lang="en-AU">
                <a:solidFill>
                  <a:srgbClr val="146CFD"/>
                </a:solidFill>
              </a:rPr>
              <a:t>Cropping images</a:t>
            </a:r>
          </a:p>
          <a:p>
            <a:pPr lvl="2"/>
            <a:r>
              <a:rPr lang="en-AU"/>
              <a:t>Picture placeholder boxes will automatically crop images to the size of the placeholder.</a:t>
            </a:r>
          </a:p>
          <a:p>
            <a:pPr marL="0" lvl="5" indent="0">
              <a:buClr>
                <a:srgbClr val="146CFD"/>
              </a:buClr>
              <a:buNone/>
            </a:pPr>
            <a:r>
              <a:rPr lang="en-AU"/>
              <a:t>You can use the </a:t>
            </a:r>
            <a:r>
              <a:rPr lang="en-AU" b="1"/>
              <a:t>Crop Picture </a:t>
            </a:r>
            <a:r>
              <a:rPr lang="en-AU"/>
              <a:t>tools to adjust your images. To adjust how the image is cropped</a:t>
            </a:r>
          </a:p>
          <a:p>
            <a:pPr lvl="5">
              <a:buClr>
                <a:srgbClr val="146CFD"/>
              </a:buClr>
            </a:pPr>
            <a:r>
              <a:rPr lang="en-AU"/>
              <a:t>Click </a:t>
            </a:r>
            <a:r>
              <a:rPr lang="en-AU" b="1"/>
              <a:t>Crop Picture </a:t>
            </a:r>
            <a:r>
              <a:rPr lang="en-AU" b="0"/>
              <a:t>while the image is selected</a:t>
            </a:r>
          </a:p>
          <a:p>
            <a:pPr lvl="5">
              <a:buClr>
                <a:srgbClr val="146CFD"/>
              </a:buClr>
            </a:pPr>
            <a:r>
              <a:rPr lang="en-AU" b="0"/>
              <a:t>Adjust the black rectangle handles</a:t>
            </a:r>
            <a:r>
              <a:rPr lang="en-AU"/>
              <a:t> to adjust what will be cropped</a:t>
            </a:r>
          </a:p>
          <a:p>
            <a:pPr lvl="5">
              <a:buClr>
                <a:srgbClr val="146CFD"/>
              </a:buClr>
            </a:pPr>
            <a:r>
              <a:rPr lang="en-AU"/>
              <a:t>Adjust the white circle handles to adjust the size of the image itself</a:t>
            </a:r>
          </a:p>
          <a:p>
            <a:pPr lvl="5">
              <a:buClr>
                <a:srgbClr val="146CFD"/>
              </a:buClr>
            </a:pPr>
            <a:r>
              <a:rPr lang="en-AU"/>
              <a:t>Click outside the image to exit the </a:t>
            </a:r>
            <a:r>
              <a:rPr lang="en-AU" b="1"/>
              <a:t>Crop Picture</a:t>
            </a:r>
            <a:r>
              <a:rPr lang="en-AU"/>
              <a:t> tool</a:t>
            </a:r>
          </a:p>
          <a:p>
            <a:pPr lvl="5">
              <a:buClr>
                <a:srgbClr val="146CFD"/>
              </a:buClr>
            </a:pPr>
            <a:endParaRPr lang="en-AU" b="1"/>
          </a:p>
          <a:p>
            <a:pPr marL="0" lvl="5" indent="0">
              <a:buClr>
                <a:srgbClr val="146CFD"/>
              </a:buClr>
              <a:buNone/>
            </a:pPr>
            <a:r>
              <a:rPr lang="en-AU" b="1"/>
              <a:t>Note:</a:t>
            </a:r>
            <a:r>
              <a:rPr lang="en-AU"/>
              <a:t> If you have imported an image into the presentation as opposed to placing it into a placeholder box, you may need to zoom out to find the white circle handles at the very edge of the image to adjust the size of the image first. Then crop it using the steps above.</a:t>
            </a:r>
          </a:p>
          <a:p>
            <a:pPr lvl="2"/>
            <a:endParaRPr lang="en-AU"/>
          </a:p>
        </p:txBody>
      </p:sp>
      <p:sp>
        <p:nvSpPr>
          <p:cNvPr id="10" name="Rectangle 9">
            <a:extLst>
              <a:ext uri="{FF2B5EF4-FFF2-40B4-BE49-F238E27FC236}">
                <a16:creationId xmlns:a16="http://schemas.microsoft.com/office/drawing/2014/main" id="{BBCF4A43-4D32-40EF-82E1-EBDD0E9BB161}"/>
              </a:ext>
            </a:extLst>
          </p:cNvPr>
          <p:cNvSpPr/>
          <p:nvPr userDrawn="1"/>
        </p:nvSpPr>
        <p:spPr>
          <a:xfrm>
            <a:off x="16228857" y="3121953"/>
            <a:ext cx="1261918" cy="19136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AD15F974-D488-D1A4-7252-97254204F81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7389" t="1614" r="11261" b="853"/>
          <a:stretch/>
        </p:blipFill>
        <p:spPr>
          <a:xfrm>
            <a:off x="15017424" y="6098076"/>
            <a:ext cx="8695730" cy="6842035"/>
          </a:xfrm>
          <a:prstGeom prst="rect">
            <a:avLst/>
          </a:prstGeom>
        </p:spPr>
      </p:pic>
    </p:spTree>
    <p:extLst>
      <p:ext uri="{BB962C8B-B14F-4D97-AF65-F5344CB8AC3E}">
        <p14:creationId xmlns:p14="http://schemas.microsoft.com/office/powerpoint/2010/main" val="26876752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structions - Applying Tints">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A496AB0E-CB55-40E0-BA40-BD7E3F034A73}"/>
              </a:ext>
            </a:extLst>
          </p:cNvPr>
          <p:cNvSpPr txBox="1">
            <a:spLocks/>
          </p:cNvSpPr>
          <p:nvPr userDrawn="1"/>
        </p:nvSpPr>
        <p:spPr>
          <a:xfrm>
            <a:off x="683746" y="2120278"/>
            <a:ext cx="22680000" cy="720000"/>
          </a:xfrm>
          <a:prstGeom prst="rect">
            <a:avLst/>
          </a:prstGeom>
        </p:spPr>
        <p:txBody>
          <a:bodyPr vert="horz" lIns="0" tIns="0" rIns="0" bIns="0" rtlCol="0" anchor="t">
            <a:noAutofit/>
          </a:bodyPr>
          <a:lstStyle>
            <a:lvl1pPr algn="l" defTabSz="1828800" rtl="0" eaLnBrk="1" latinLnBrk="0" hangingPunct="1">
              <a:lnSpc>
                <a:spcPct val="90000"/>
              </a:lnSpc>
              <a:spcBef>
                <a:spcPct val="0"/>
              </a:spcBef>
              <a:buNone/>
              <a:defRPr sz="4800" b="1" kern="1200">
                <a:solidFill>
                  <a:schemeClr val="tx2"/>
                </a:solidFill>
                <a:latin typeface="+mj-lt"/>
                <a:ea typeface="+mj-ea"/>
                <a:cs typeface="+mj-cs"/>
              </a:defRPr>
            </a:lvl1pPr>
          </a:lstStyle>
          <a:p>
            <a:r>
              <a:rPr lang="en-US"/>
              <a:t>How to use this template </a:t>
            </a:r>
            <a:endParaRPr lang="en-AU"/>
          </a:p>
        </p:txBody>
      </p:sp>
      <p:sp>
        <p:nvSpPr>
          <p:cNvPr id="3" name="TextBox 2">
            <a:extLst>
              <a:ext uri="{FF2B5EF4-FFF2-40B4-BE49-F238E27FC236}">
                <a16:creationId xmlns:a16="http://schemas.microsoft.com/office/drawing/2014/main" id="{E568543C-DF92-47CD-9F38-CBFB61137F59}"/>
              </a:ext>
            </a:extLst>
          </p:cNvPr>
          <p:cNvSpPr txBox="1"/>
          <p:nvPr userDrawn="1"/>
        </p:nvSpPr>
        <p:spPr>
          <a:xfrm>
            <a:off x="683747" y="3492818"/>
            <a:ext cx="6894988" cy="5934886"/>
          </a:xfrm>
          <a:prstGeom prst="rect">
            <a:avLst/>
          </a:prstGeom>
        </p:spPr>
        <p:txBody>
          <a:bodyPr vert="horz" lIns="0" tIns="0" rIns="0" bIns="0" rtlCol="0">
            <a:noAutofit/>
          </a:bodyPr>
          <a:lstStyle>
            <a:lvl1pPr lvl="0" indent="0" defTabSz="1828800">
              <a:lnSpc>
                <a:spcPct val="100000"/>
              </a:lnSpc>
              <a:spcBef>
                <a:spcPts val="0"/>
              </a:spcBef>
              <a:spcAft>
                <a:spcPts val="2200"/>
              </a:spcAft>
              <a:buFont typeface="Arial" panose="020B0604020202020204" pitchFamily="34" charset="0"/>
              <a:buNone/>
              <a:defRPr sz="3600" b="1">
                <a:solidFill>
                  <a:srgbClr val="00B2DE"/>
                </a:solidFill>
              </a:defRPr>
            </a:lvl1pPr>
            <a:lvl2pPr marL="0" lvl="1" indent="0" defTabSz="1828800">
              <a:lnSpc>
                <a:spcPct val="90000"/>
              </a:lnSpc>
              <a:spcBef>
                <a:spcPts val="0"/>
              </a:spcBef>
              <a:spcAft>
                <a:spcPts val="1100"/>
              </a:spcAft>
              <a:buFont typeface="Arial" panose="020B0604020202020204" pitchFamily="34" charset="0"/>
              <a:buNone/>
              <a:defRPr sz="3400" b="1">
                <a:solidFill>
                  <a:schemeClr val="tx2"/>
                </a:solidFill>
              </a:defRPr>
            </a:lvl2pPr>
            <a:lvl3pPr marL="0" lvl="2" indent="0" defTabSz="1828800">
              <a:lnSpc>
                <a:spcPct val="100000"/>
              </a:lnSpc>
              <a:spcBef>
                <a:spcPts val="0"/>
              </a:spcBef>
              <a:spcAft>
                <a:spcPts val="2200"/>
              </a:spcAft>
              <a:buFont typeface="Arial" panose="020B0604020202020204" pitchFamily="34" charset="0"/>
              <a:buNone/>
              <a:defRPr sz="3400">
                <a:solidFill>
                  <a:schemeClr val="tx2"/>
                </a:solidFill>
              </a:defRPr>
            </a:lvl3pPr>
            <a:lvl4pPr marL="360000" lvl="3" indent="-360000" defTabSz="1828800">
              <a:lnSpc>
                <a:spcPct val="100000"/>
              </a:lnSpc>
              <a:spcBef>
                <a:spcPts val="0"/>
              </a:spcBef>
              <a:spcAft>
                <a:spcPts val="1100"/>
              </a:spcAft>
              <a:buClr>
                <a:srgbClr val="00B2DE"/>
              </a:buClr>
              <a:buFont typeface="Arial" panose="020B0604020202020204" pitchFamily="34" charset="0"/>
              <a:buChar char="•"/>
              <a:defRPr sz="3400">
                <a:solidFill>
                  <a:schemeClr val="tx2"/>
                </a:solidFill>
              </a:defRPr>
            </a:lvl4pPr>
            <a:lvl5pPr marL="720000" lvl="4" indent="-360000" defTabSz="1828800">
              <a:lnSpc>
                <a:spcPct val="100000"/>
              </a:lnSpc>
              <a:spcBef>
                <a:spcPts val="0"/>
              </a:spcBef>
              <a:spcAft>
                <a:spcPts val="1100"/>
              </a:spcAft>
              <a:buClr>
                <a:srgbClr val="00B2DE"/>
              </a:buClr>
              <a:buFont typeface="Arial" panose="020B0604020202020204" pitchFamily="34" charset="0"/>
              <a:buChar char="&gt;"/>
              <a:defRPr sz="3400">
                <a:solidFill>
                  <a:schemeClr val="tx2"/>
                </a:solidFill>
              </a:defRPr>
            </a:lvl5pPr>
            <a:lvl6pPr marL="720000" indent="-720000" defTabSz="1828800">
              <a:lnSpc>
                <a:spcPct val="100000"/>
              </a:lnSpc>
              <a:spcBef>
                <a:spcPts val="0"/>
              </a:spcBef>
              <a:spcAft>
                <a:spcPts val="1100"/>
              </a:spcAft>
              <a:buClr>
                <a:srgbClr val="00B2DE"/>
              </a:buClr>
              <a:buSzPct val="80000"/>
              <a:buFont typeface="+mj-lt"/>
              <a:buAutoNum type="arabicPeriod"/>
              <a:defRPr sz="3400">
                <a:solidFill>
                  <a:schemeClr val="tx2"/>
                </a:solidFill>
              </a:defRPr>
            </a:lvl6pPr>
            <a:lvl7pPr marL="0" indent="0" defTabSz="1828800">
              <a:lnSpc>
                <a:spcPct val="100000"/>
              </a:lnSpc>
              <a:spcBef>
                <a:spcPts val="0"/>
              </a:spcBef>
              <a:spcAft>
                <a:spcPts val="1100"/>
              </a:spcAft>
              <a:buFont typeface="Arial" panose="020B0604020202020204" pitchFamily="34" charset="0"/>
              <a:buNone/>
              <a:defRPr sz="3400">
                <a:solidFill>
                  <a:schemeClr val="tx2"/>
                </a:solidFill>
              </a:defRPr>
            </a:lvl7pPr>
            <a:lvl8pPr marL="0" indent="0" defTabSz="1828800">
              <a:lnSpc>
                <a:spcPct val="100000"/>
              </a:lnSpc>
              <a:spcBef>
                <a:spcPts val="0"/>
              </a:spcBef>
              <a:spcAft>
                <a:spcPts val="1100"/>
              </a:spcAft>
              <a:buFont typeface="Arial" panose="020B0604020202020204" pitchFamily="34" charset="0"/>
              <a:buNone/>
              <a:defRPr sz="3400">
                <a:solidFill>
                  <a:schemeClr val="tx2"/>
                </a:solidFill>
              </a:defRPr>
            </a:lvl8pPr>
            <a:lvl9pPr marL="0" indent="0" defTabSz="1828800">
              <a:lnSpc>
                <a:spcPct val="100000"/>
              </a:lnSpc>
              <a:spcBef>
                <a:spcPts val="0"/>
              </a:spcBef>
              <a:spcAft>
                <a:spcPts val="1100"/>
              </a:spcAft>
              <a:buFont typeface="Arial" panose="020B0604020202020204" pitchFamily="34" charset="0"/>
              <a:buNone/>
              <a:defRPr sz="3400">
                <a:solidFill>
                  <a:schemeClr val="tx2"/>
                </a:solidFill>
              </a:defRPr>
            </a:lvl9pPr>
          </a:lstStyle>
          <a:p>
            <a:pPr lvl="0"/>
            <a:r>
              <a:rPr lang="en-AU">
                <a:solidFill>
                  <a:srgbClr val="146CFD"/>
                </a:solidFill>
              </a:rPr>
              <a:t>Applying tint colours</a:t>
            </a:r>
          </a:p>
          <a:p>
            <a:pPr marL="0" marR="0" lvl="2" indent="0" algn="l" defTabSz="1828800" rtl="0" eaLnBrk="1" fontAlgn="auto" latinLnBrk="0" hangingPunct="1">
              <a:lnSpc>
                <a:spcPct val="100000"/>
              </a:lnSpc>
              <a:spcBef>
                <a:spcPts val="0"/>
              </a:spcBef>
              <a:spcAft>
                <a:spcPts val="2200"/>
              </a:spcAft>
              <a:buClrTx/>
              <a:buSzTx/>
              <a:buFont typeface="Arial" panose="020B0604020202020204" pitchFamily="34" charset="0"/>
              <a:buNone/>
              <a:tabLst/>
              <a:defRPr/>
            </a:pPr>
            <a:r>
              <a:rPr lang="en-AU"/>
              <a:t>The default </a:t>
            </a:r>
            <a:r>
              <a:rPr lang="en-AU" b="1">
                <a:solidFill>
                  <a:schemeClr val="accent4"/>
                </a:solidFill>
              </a:rPr>
              <a:t>Theme Colours </a:t>
            </a:r>
            <a:r>
              <a:rPr lang="en-AU"/>
              <a:t>for this template is blue and grey with red as an accent colour.</a:t>
            </a:r>
          </a:p>
          <a:p>
            <a:pPr lvl="2"/>
            <a:r>
              <a:rPr lang="en-AU"/>
              <a:t>Avoid using the </a:t>
            </a:r>
            <a:r>
              <a:rPr lang="en-AU" b="1">
                <a:solidFill>
                  <a:schemeClr val="accent1"/>
                </a:solidFill>
              </a:rPr>
              <a:t>Standard Colours</a:t>
            </a:r>
            <a:r>
              <a:rPr lang="en-AU">
                <a:solidFill>
                  <a:schemeClr val="accent1"/>
                </a:solidFill>
              </a:rPr>
              <a:t> </a:t>
            </a:r>
            <a:r>
              <a:rPr lang="en-AU"/>
              <a:t>provided by Microsoft Office.</a:t>
            </a:r>
          </a:p>
          <a:p>
            <a:pPr lvl="2"/>
            <a:endParaRPr lang="en-AU"/>
          </a:p>
        </p:txBody>
      </p:sp>
      <p:pic>
        <p:nvPicPr>
          <p:cNvPr id="8" name="Picture 7">
            <a:extLst>
              <a:ext uri="{FF2B5EF4-FFF2-40B4-BE49-F238E27FC236}">
                <a16:creationId xmlns:a16="http://schemas.microsoft.com/office/drawing/2014/main" id="{7BEE70D6-812C-450A-BA3E-34C5C7E4DF9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3461568" y="2321232"/>
            <a:ext cx="5254052" cy="8566563"/>
          </a:xfrm>
          <a:prstGeom prst="rect">
            <a:avLst/>
          </a:prstGeom>
        </p:spPr>
      </p:pic>
      <p:grpSp>
        <p:nvGrpSpPr>
          <p:cNvPr id="34" name="Group 33">
            <a:extLst>
              <a:ext uri="{FF2B5EF4-FFF2-40B4-BE49-F238E27FC236}">
                <a16:creationId xmlns:a16="http://schemas.microsoft.com/office/drawing/2014/main" id="{A3E2BC5B-B65D-902A-EEA9-55B826DDDC07}"/>
              </a:ext>
            </a:extLst>
          </p:cNvPr>
          <p:cNvGrpSpPr/>
          <p:nvPr userDrawn="1"/>
        </p:nvGrpSpPr>
        <p:grpSpPr>
          <a:xfrm>
            <a:off x="13478821" y="3451120"/>
            <a:ext cx="7344392" cy="7911016"/>
            <a:chOff x="9373394" y="3656106"/>
            <a:chExt cx="4880487" cy="4892488"/>
          </a:xfrm>
        </p:grpSpPr>
        <p:sp>
          <p:nvSpPr>
            <p:cNvPr id="29" name="Rectangle 28">
              <a:extLst>
                <a:ext uri="{FF2B5EF4-FFF2-40B4-BE49-F238E27FC236}">
                  <a16:creationId xmlns:a16="http://schemas.microsoft.com/office/drawing/2014/main" id="{A71D4156-27A6-4345-00F1-C7BEF7AD9EDE}"/>
                </a:ext>
              </a:extLst>
            </p:cNvPr>
            <p:cNvSpPr/>
            <p:nvPr userDrawn="1"/>
          </p:nvSpPr>
          <p:spPr>
            <a:xfrm>
              <a:off x="12973836" y="7099300"/>
              <a:ext cx="1280045" cy="1449294"/>
            </a:xfrm>
            <a:prstGeom prst="rect">
              <a:avLst/>
            </a:prstGeom>
            <a:solidFill>
              <a:schemeClr val="accent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a:extLst>
                <a:ext uri="{FF2B5EF4-FFF2-40B4-BE49-F238E27FC236}">
                  <a16:creationId xmlns:a16="http://schemas.microsoft.com/office/drawing/2014/main" id="{8F2E28AF-E5DE-7433-0E3E-40C2DD146B9C}"/>
                </a:ext>
              </a:extLst>
            </p:cNvPr>
            <p:cNvSpPr/>
            <p:nvPr userDrawn="1"/>
          </p:nvSpPr>
          <p:spPr>
            <a:xfrm>
              <a:off x="12973836" y="3656106"/>
              <a:ext cx="1280045" cy="3431280"/>
            </a:xfrm>
            <a:prstGeom prst="rect">
              <a:avLst/>
            </a:prstGeom>
            <a:solidFill>
              <a:schemeClr val="accent4"/>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1" name="Graphic 20" descr="Close with solid fill">
              <a:extLst>
                <a:ext uri="{FF2B5EF4-FFF2-40B4-BE49-F238E27FC236}">
                  <a16:creationId xmlns:a16="http://schemas.microsoft.com/office/drawing/2014/main" id="{944FF2D3-A6F8-3065-9A97-E72C56D3469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241714" y="7534518"/>
              <a:ext cx="677486" cy="677486"/>
            </a:xfrm>
            <a:prstGeom prst="rect">
              <a:avLst/>
            </a:prstGeom>
          </p:spPr>
        </p:pic>
        <p:sp>
          <p:nvSpPr>
            <p:cNvPr id="24" name="Rectangle 23">
              <a:extLst>
                <a:ext uri="{FF2B5EF4-FFF2-40B4-BE49-F238E27FC236}">
                  <a16:creationId xmlns:a16="http://schemas.microsoft.com/office/drawing/2014/main" id="{17D177A5-EF1A-1B04-1191-034278239425}"/>
                </a:ext>
              </a:extLst>
            </p:cNvPr>
            <p:cNvSpPr/>
            <p:nvPr userDrawn="1"/>
          </p:nvSpPr>
          <p:spPr>
            <a:xfrm>
              <a:off x="9373394" y="3656106"/>
              <a:ext cx="3589571" cy="3431280"/>
            </a:xfrm>
            <a:prstGeom prst="rect">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6" name="Graphic 25" descr="Checkmark with solid fill">
              <a:extLst>
                <a:ext uri="{FF2B5EF4-FFF2-40B4-BE49-F238E27FC236}">
                  <a16:creationId xmlns:a16="http://schemas.microsoft.com/office/drawing/2014/main" id="{536C1126-DBF9-145E-FA34-E4C8B0D5AF2A}"/>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3308516" y="5109809"/>
              <a:ext cx="610684" cy="610684"/>
            </a:xfrm>
            <a:prstGeom prst="rect">
              <a:avLst/>
            </a:prstGeom>
          </p:spPr>
        </p:pic>
        <p:sp>
          <p:nvSpPr>
            <p:cNvPr id="28" name="Rectangle 27">
              <a:extLst>
                <a:ext uri="{FF2B5EF4-FFF2-40B4-BE49-F238E27FC236}">
                  <a16:creationId xmlns:a16="http://schemas.microsoft.com/office/drawing/2014/main" id="{FAE54914-E53B-AAF6-AB57-C32996FE8733}"/>
                </a:ext>
              </a:extLst>
            </p:cNvPr>
            <p:cNvSpPr/>
            <p:nvPr userDrawn="1"/>
          </p:nvSpPr>
          <p:spPr>
            <a:xfrm flipV="1">
              <a:off x="9373394" y="7087386"/>
              <a:ext cx="3589571" cy="1458968"/>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5" name="Connector: Elbow 4">
            <a:extLst>
              <a:ext uri="{FF2B5EF4-FFF2-40B4-BE49-F238E27FC236}">
                <a16:creationId xmlns:a16="http://schemas.microsoft.com/office/drawing/2014/main" id="{FD914CA2-9FEB-46F4-A4F0-C60625C55644}"/>
              </a:ext>
            </a:extLst>
          </p:cNvPr>
          <p:cNvCxnSpPr>
            <a:cxnSpLocks/>
          </p:cNvCxnSpPr>
          <p:nvPr userDrawn="1"/>
        </p:nvCxnSpPr>
        <p:spPr>
          <a:xfrm>
            <a:off x="7637175" y="6443028"/>
            <a:ext cx="5723658" cy="3866206"/>
          </a:xfrm>
          <a:prstGeom prst="bentConnector3">
            <a:avLst/>
          </a:prstGeom>
          <a:ln w="571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 name="Straight Arrow Connector 6">
            <a:extLst>
              <a:ext uri="{FF2B5EF4-FFF2-40B4-BE49-F238E27FC236}">
                <a16:creationId xmlns:a16="http://schemas.microsoft.com/office/drawing/2014/main" id="{943E8986-11A4-486A-88EB-BC340784DD46}"/>
              </a:ext>
            </a:extLst>
          </p:cNvPr>
          <p:cNvCxnSpPr/>
          <p:nvPr userDrawn="1"/>
        </p:nvCxnSpPr>
        <p:spPr>
          <a:xfrm>
            <a:off x="7694341" y="4707611"/>
            <a:ext cx="5649239" cy="0"/>
          </a:xfrm>
          <a:prstGeom prst="straightConnector1">
            <a:avLst/>
          </a:prstGeom>
          <a:ln w="571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4581819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nstructions - Formatting and colour guide on artboar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A496AB0E-CB55-40E0-BA40-BD7E3F034A73}"/>
              </a:ext>
            </a:extLst>
          </p:cNvPr>
          <p:cNvSpPr txBox="1">
            <a:spLocks/>
          </p:cNvSpPr>
          <p:nvPr userDrawn="1"/>
        </p:nvSpPr>
        <p:spPr>
          <a:xfrm>
            <a:off x="683746" y="2120278"/>
            <a:ext cx="22680000" cy="720000"/>
          </a:xfrm>
          <a:prstGeom prst="rect">
            <a:avLst/>
          </a:prstGeom>
        </p:spPr>
        <p:txBody>
          <a:bodyPr vert="horz" lIns="0" tIns="0" rIns="0" bIns="0" rtlCol="0" anchor="t">
            <a:noAutofit/>
          </a:bodyPr>
          <a:lstStyle>
            <a:lvl1pPr algn="l" defTabSz="1828800" rtl="0" eaLnBrk="1" latinLnBrk="0" hangingPunct="1">
              <a:lnSpc>
                <a:spcPct val="90000"/>
              </a:lnSpc>
              <a:spcBef>
                <a:spcPct val="0"/>
              </a:spcBef>
              <a:buNone/>
              <a:defRPr sz="4800" b="1" kern="1200">
                <a:solidFill>
                  <a:schemeClr val="tx2"/>
                </a:solidFill>
                <a:latin typeface="+mj-lt"/>
                <a:ea typeface="+mj-ea"/>
                <a:cs typeface="+mj-cs"/>
              </a:defRPr>
            </a:lvl1pPr>
          </a:lstStyle>
          <a:p>
            <a:r>
              <a:rPr lang="en-US"/>
              <a:t>How to use this template </a:t>
            </a:r>
            <a:endParaRPr lang="en-AU"/>
          </a:p>
        </p:txBody>
      </p:sp>
      <p:grpSp>
        <p:nvGrpSpPr>
          <p:cNvPr id="11" name="Group 10">
            <a:extLst>
              <a:ext uri="{FF2B5EF4-FFF2-40B4-BE49-F238E27FC236}">
                <a16:creationId xmlns:a16="http://schemas.microsoft.com/office/drawing/2014/main" id="{00321085-80DE-4793-8EEE-B58E19779D20}"/>
              </a:ext>
            </a:extLst>
          </p:cNvPr>
          <p:cNvGrpSpPr/>
          <p:nvPr userDrawn="1"/>
        </p:nvGrpSpPr>
        <p:grpSpPr>
          <a:xfrm>
            <a:off x="10414715" y="3888760"/>
            <a:ext cx="13345864" cy="6931025"/>
            <a:chOff x="10414715" y="3888760"/>
            <a:chExt cx="13345864" cy="6931025"/>
          </a:xfrm>
        </p:grpSpPr>
        <p:pic>
          <p:nvPicPr>
            <p:cNvPr id="6" name="Picture 5">
              <a:extLst>
                <a:ext uri="{FF2B5EF4-FFF2-40B4-BE49-F238E27FC236}">
                  <a16:creationId xmlns:a16="http://schemas.microsoft.com/office/drawing/2014/main" id="{87BF3A9E-C195-4FB2-89E5-FD4D5951DEB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414715" y="5482553"/>
              <a:ext cx="10948032" cy="5337232"/>
            </a:xfrm>
            <a:prstGeom prst="rect">
              <a:avLst/>
            </a:prstGeom>
          </p:spPr>
        </p:pic>
        <p:pic>
          <p:nvPicPr>
            <p:cNvPr id="10" name="Picture 9">
              <a:extLst>
                <a:ext uri="{FF2B5EF4-FFF2-40B4-BE49-F238E27FC236}">
                  <a16:creationId xmlns:a16="http://schemas.microsoft.com/office/drawing/2014/main" id="{BA821760-5660-4E8C-9839-FE132B9FE28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1328530" y="5461925"/>
              <a:ext cx="2432049" cy="5310240"/>
            </a:xfrm>
            <a:prstGeom prst="rect">
              <a:avLst/>
            </a:prstGeom>
          </p:spPr>
        </p:pic>
        <p:sp>
          <p:nvSpPr>
            <p:cNvPr id="16" name="Rectangle 15">
              <a:extLst>
                <a:ext uri="{FF2B5EF4-FFF2-40B4-BE49-F238E27FC236}">
                  <a16:creationId xmlns:a16="http://schemas.microsoft.com/office/drawing/2014/main" id="{01BDDE53-F53B-45B6-ADC8-9E5FC7F11D78}"/>
                </a:ext>
              </a:extLst>
            </p:cNvPr>
            <p:cNvSpPr/>
            <p:nvPr userDrawn="1"/>
          </p:nvSpPr>
          <p:spPr>
            <a:xfrm>
              <a:off x="21547703" y="6140560"/>
              <a:ext cx="2212876" cy="4120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7" name="Group 16">
              <a:extLst>
                <a:ext uri="{FF2B5EF4-FFF2-40B4-BE49-F238E27FC236}">
                  <a16:creationId xmlns:a16="http://schemas.microsoft.com/office/drawing/2014/main" id="{6B249381-F87B-4750-8E9A-5253BF3C912D}"/>
                </a:ext>
              </a:extLst>
            </p:cNvPr>
            <p:cNvGrpSpPr/>
            <p:nvPr userDrawn="1"/>
          </p:nvGrpSpPr>
          <p:grpSpPr>
            <a:xfrm>
              <a:off x="10414715" y="3888760"/>
              <a:ext cx="10942483" cy="4136442"/>
              <a:chOff x="9745817" y="1543050"/>
              <a:chExt cx="10366015" cy="3918527"/>
            </a:xfrm>
          </p:grpSpPr>
          <p:pic>
            <p:nvPicPr>
              <p:cNvPr id="18" name="Picture 17">
                <a:extLst>
                  <a:ext uri="{FF2B5EF4-FFF2-40B4-BE49-F238E27FC236}">
                    <a16:creationId xmlns:a16="http://schemas.microsoft.com/office/drawing/2014/main" id="{CA635740-D67D-45D1-803D-C0686B112C4F}"/>
                  </a:ext>
                </a:extLst>
              </p:cNvPr>
              <p:cNvPicPr>
                <a:picLocks noChangeAspect="1"/>
              </p:cNvPicPr>
              <p:nvPr userDrawn="1"/>
            </p:nvPicPr>
            <p:blipFill rotWithShape="1">
              <a:blip r:embed="rId4">
                <a:extLst>
                  <a:ext uri="{28A0092B-C50C-407E-A947-70E740481C1C}">
                    <a14:useLocalDpi xmlns:a14="http://schemas.microsoft.com/office/drawing/2010/main"/>
                  </a:ext>
                </a:extLst>
              </a:blip>
              <a:srcRect/>
              <a:stretch/>
            </p:blipFill>
            <p:spPr>
              <a:xfrm>
                <a:off x="19519900" y="1549400"/>
                <a:ext cx="591932" cy="1503479"/>
              </a:xfrm>
              <a:prstGeom prst="rect">
                <a:avLst/>
              </a:prstGeom>
            </p:spPr>
          </p:pic>
          <p:grpSp>
            <p:nvGrpSpPr>
              <p:cNvPr id="19" name="Group 18">
                <a:extLst>
                  <a:ext uri="{FF2B5EF4-FFF2-40B4-BE49-F238E27FC236}">
                    <a16:creationId xmlns:a16="http://schemas.microsoft.com/office/drawing/2014/main" id="{5DE4C66B-C6B5-44DA-902F-B3FC03C8E556}"/>
                  </a:ext>
                </a:extLst>
              </p:cNvPr>
              <p:cNvGrpSpPr/>
              <p:nvPr userDrawn="1"/>
            </p:nvGrpSpPr>
            <p:grpSpPr>
              <a:xfrm>
                <a:off x="9745817" y="1543050"/>
                <a:ext cx="10366015" cy="3918527"/>
                <a:chOff x="9745817" y="1543050"/>
                <a:chExt cx="10366015" cy="3918527"/>
              </a:xfrm>
            </p:grpSpPr>
            <p:pic>
              <p:nvPicPr>
                <p:cNvPr id="20" name="Picture 19">
                  <a:extLst>
                    <a:ext uri="{FF2B5EF4-FFF2-40B4-BE49-F238E27FC236}">
                      <a16:creationId xmlns:a16="http://schemas.microsoft.com/office/drawing/2014/main" id="{9ADC6E1D-A63E-4EFF-9C15-15979C8A1396}"/>
                    </a:ext>
                  </a:extLst>
                </p:cNvPr>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9745817" y="1543050"/>
                  <a:ext cx="9774083" cy="1503479"/>
                </a:xfrm>
                <a:prstGeom prst="rect">
                  <a:avLst/>
                </a:prstGeom>
              </p:spPr>
            </p:pic>
            <p:pic>
              <p:nvPicPr>
                <p:cNvPr id="22" name="Picture 21">
                  <a:extLst>
                    <a:ext uri="{FF2B5EF4-FFF2-40B4-BE49-F238E27FC236}">
                      <a16:creationId xmlns:a16="http://schemas.microsoft.com/office/drawing/2014/main" id="{F583E807-991E-498E-A767-1D2751D29E73}"/>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7781588" y="2818823"/>
                  <a:ext cx="1173537" cy="2630054"/>
                </a:xfrm>
                <a:prstGeom prst="rect">
                  <a:avLst/>
                </a:prstGeom>
              </p:spPr>
            </p:pic>
            <p:pic>
              <p:nvPicPr>
                <p:cNvPr id="23" name="Picture 22">
                  <a:extLst>
                    <a:ext uri="{FF2B5EF4-FFF2-40B4-BE49-F238E27FC236}">
                      <a16:creationId xmlns:a16="http://schemas.microsoft.com/office/drawing/2014/main" id="{93213055-DA73-474A-A388-81A5D21D2C50}"/>
                    </a:ext>
                  </a:extLst>
                </p:cNvPr>
                <p:cNvPicPr>
                  <a:picLocks noChangeAspect="1"/>
                </p:cNvPicPr>
                <p:nvPr userDrawn="1"/>
              </p:nvPicPr>
              <p:blipFill rotWithShape="1">
                <a:blip r:embed="rId7">
                  <a:extLst>
                    <a:ext uri="{28A0092B-C50C-407E-A947-70E740481C1C}">
                      <a14:useLocalDpi xmlns:a14="http://schemas.microsoft.com/office/drawing/2010/main"/>
                    </a:ext>
                  </a:extLst>
                </a:blip>
                <a:srcRect/>
                <a:stretch/>
              </p:blipFill>
              <p:spPr>
                <a:xfrm>
                  <a:off x="16109949" y="1847850"/>
                  <a:ext cx="4001883" cy="1198678"/>
                </a:xfrm>
                <a:prstGeom prst="rect">
                  <a:avLst/>
                </a:prstGeom>
              </p:spPr>
            </p:pic>
            <p:sp>
              <p:nvSpPr>
                <p:cNvPr id="25" name="Rectangle 24">
                  <a:extLst>
                    <a:ext uri="{FF2B5EF4-FFF2-40B4-BE49-F238E27FC236}">
                      <a16:creationId xmlns:a16="http://schemas.microsoft.com/office/drawing/2014/main" id="{48677D93-FF74-44AA-AB12-C22409ACA4F3}"/>
                    </a:ext>
                  </a:extLst>
                </p:cNvPr>
                <p:cNvSpPr/>
                <p:nvPr userDrawn="1"/>
              </p:nvSpPr>
              <p:spPr>
                <a:xfrm>
                  <a:off x="17705182" y="5194876"/>
                  <a:ext cx="1275343" cy="2667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grpSp>
      <p:sp>
        <p:nvSpPr>
          <p:cNvPr id="30" name="TextBox 29">
            <a:extLst>
              <a:ext uri="{FF2B5EF4-FFF2-40B4-BE49-F238E27FC236}">
                <a16:creationId xmlns:a16="http://schemas.microsoft.com/office/drawing/2014/main" id="{CA0C6968-CB82-4683-A677-72170EC0FE42}"/>
              </a:ext>
            </a:extLst>
          </p:cNvPr>
          <p:cNvSpPr txBox="1"/>
          <p:nvPr userDrawn="1"/>
        </p:nvSpPr>
        <p:spPr>
          <a:xfrm>
            <a:off x="683746" y="3492818"/>
            <a:ext cx="9018422" cy="8689350"/>
          </a:xfrm>
          <a:prstGeom prst="rect">
            <a:avLst/>
          </a:prstGeom>
        </p:spPr>
        <p:txBody>
          <a:bodyPr vert="horz" lIns="0" tIns="0" rIns="0" bIns="0" rtlCol="0">
            <a:noAutofit/>
          </a:bodyPr>
          <a:lstStyle>
            <a:lvl1pPr lvl="0" indent="0" defTabSz="1828800">
              <a:lnSpc>
                <a:spcPct val="100000"/>
              </a:lnSpc>
              <a:spcBef>
                <a:spcPts val="0"/>
              </a:spcBef>
              <a:spcAft>
                <a:spcPts val="2200"/>
              </a:spcAft>
              <a:buFont typeface="Arial" panose="020B0604020202020204" pitchFamily="34" charset="0"/>
              <a:buNone/>
              <a:defRPr sz="3600" b="1">
                <a:solidFill>
                  <a:srgbClr val="00B2DE"/>
                </a:solidFill>
              </a:defRPr>
            </a:lvl1pPr>
            <a:lvl2pPr marL="0" lvl="1" indent="0" defTabSz="1828800">
              <a:lnSpc>
                <a:spcPct val="90000"/>
              </a:lnSpc>
              <a:spcBef>
                <a:spcPts val="0"/>
              </a:spcBef>
              <a:spcAft>
                <a:spcPts val="1100"/>
              </a:spcAft>
              <a:buFont typeface="Arial" panose="020B0604020202020204" pitchFamily="34" charset="0"/>
              <a:buNone/>
              <a:defRPr sz="3400" b="1">
                <a:solidFill>
                  <a:schemeClr val="tx2"/>
                </a:solidFill>
              </a:defRPr>
            </a:lvl2pPr>
            <a:lvl3pPr marL="0" lvl="2" indent="0" defTabSz="1828800">
              <a:lnSpc>
                <a:spcPct val="100000"/>
              </a:lnSpc>
              <a:spcBef>
                <a:spcPts val="0"/>
              </a:spcBef>
              <a:spcAft>
                <a:spcPts val="2200"/>
              </a:spcAft>
              <a:buFont typeface="Arial" panose="020B0604020202020204" pitchFamily="34" charset="0"/>
              <a:buNone/>
              <a:defRPr sz="3400">
                <a:solidFill>
                  <a:schemeClr val="tx2"/>
                </a:solidFill>
              </a:defRPr>
            </a:lvl3pPr>
            <a:lvl4pPr marL="360000" lvl="3" indent="-360000" defTabSz="1828800">
              <a:lnSpc>
                <a:spcPct val="100000"/>
              </a:lnSpc>
              <a:spcBef>
                <a:spcPts val="0"/>
              </a:spcBef>
              <a:spcAft>
                <a:spcPts val="1100"/>
              </a:spcAft>
              <a:buClr>
                <a:srgbClr val="00B2DE"/>
              </a:buClr>
              <a:buFont typeface="Arial" panose="020B0604020202020204" pitchFamily="34" charset="0"/>
              <a:buChar char="•"/>
              <a:defRPr sz="3400">
                <a:solidFill>
                  <a:schemeClr val="tx2"/>
                </a:solidFill>
              </a:defRPr>
            </a:lvl4pPr>
            <a:lvl5pPr marL="720000" lvl="4" indent="-360000" defTabSz="1828800">
              <a:lnSpc>
                <a:spcPct val="100000"/>
              </a:lnSpc>
              <a:spcBef>
                <a:spcPts val="0"/>
              </a:spcBef>
              <a:spcAft>
                <a:spcPts val="1100"/>
              </a:spcAft>
              <a:buClr>
                <a:srgbClr val="00B2DE"/>
              </a:buClr>
              <a:buFont typeface="Arial" panose="020B0604020202020204" pitchFamily="34" charset="0"/>
              <a:buChar char="&gt;"/>
              <a:defRPr sz="3400">
                <a:solidFill>
                  <a:schemeClr val="tx2"/>
                </a:solidFill>
              </a:defRPr>
            </a:lvl5pPr>
            <a:lvl6pPr marL="720000" indent="-720000" defTabSz="1828800">
              <a:lnSpc>
                <a:spcPct val="100000"/>
              </a:lnSpc>
              <a:spcBef>
                <a:spcPts val="0"/>
              </a:spcBef>
              <a:spcAft>
                <a:spcPts val="1100"/>
              </a:spcAft>
              <a:buClr>
                <a:srgbClr val="00B2DE"/>
              </a:buClr>
              <a:buSzPct val="80000"/>
              <a:buFont typeface="+mj-lt"/>
              <a:buAutoNum type="arabicPeriod"/>
              <a:defRPr sz="3400">
                <a:solidFill>
                  <a:schemeClr val="tx2"/>
                </a:solidFill>
              </a:defRPr>
            </a:lvl6pPr>
            <a:lvl7pPr marL="0" indent="0" defTabSz="1828800">
              <a:lnSpc>
                <a:spcPct val="100000"/>
              </a:lnSpc>
              <a:spcBef>
                <a:spcPts val="0"/>
              </a:spcBef>
              <a:spcAft>
                <a:spcPts val="1100"/>
              </a:spcAft>
              <a:buFont typeface="Arial" panose="020B0604020202020204" pitchFamily="34" charset="0"/>
              <a:buNone/>
              <a:defRPr sz="3400">
                <a:solidFill>
                  <a:schemeClr val="tx2"/>
                </a:solidFill>
              </a:defRPr>
            </a:lvl7pPr>
            <a:lvl8pPr marL="0" indent="0" defTabSz="1828800">
              <a:lnSpc>
                <a:spcPct val="100000"/>
              </a:lnSpc>
              <a:spcBef>
                <a:spcPts val="0"/>
              </a:spcBef>
              <a:spcAft>
                <a:spcPts val="1100"/>
              </a:spcAft>
              <a:buFont typeface="Arial" panose="020B0604020202020204" pitchFamily="34" charset="0"/>
              <a:buNone/>
              <a:defRPr sz="3400">
                <a:solidFill>
                  <a:schemeClr val="tx2"/>
                </a:solidFill>
              </a:defRPr>
            </a:lvl8pPr>
            <a:lvl9pPr marL="0" indent="0" defTabSz="1828800">
              <a:lnSpc>
                <a:spcPct val="100000"/>
              </a:lnSpc>
              <a:spcBef>
                <a:spcPts val="0"/>
              </a:spcBef>
              <a:spcAft>
                <a:spcPts val="1100"/>
              </a:spcAft>
              <a:buFont typeface="Arial" panose="020B0604020202020204" pitchFamily="34" charset="0"/>
              <a:buNone/>
              <a:defRPr sz="3400">
                <a:solidFill>
                  <a:schemeClr val="tx2"/>
                </a:solidFill>
              </a:defRPr>
            </a:lvl9pPr>
          </a:lstStyle>
          <a:p>
            <a:pPr lvl="0"/>
            <a:r>
              <a:rPr lang="en-AU">
                <a:solidFill>
                  <a:srgbClr val="146CFD"/>
                </a:solidFill>
              </a:rPr>
              <a:t>Formatting and colour guide on artboard</a:t>
            </a:r>
          </a:p>
          <a:p>
            <a:pPr lvl="2"/>
            <a:r>
              <a:rPr lang="en-AU"/>
              <a:t>On the artboard at the side of content slides a font and colour palette has been set up. This won’t appear when presenting.</a:t>
            </a:r>
          </a:p>
          <a:p>
            <a:pPr marL="0" lvl="2" indent="0">
              <a:buClr>
                <a:schemeClr val="accent4"/>
              </a:buClr>
              <a:buFont typeface="Arial" panose="020B0604020202020204" pitchFamily="34" charset="0"/>
              <a:buNone/>
            </a:pPr>
            <a:r>
              <a:rPr lang="en-AU"/>
              <a:t>To make it hidden / visible:</a:t>
            </a:r>
          </a:p>
          <a:p>
            <a:pPr marL="360000" lvl="3" indent="-360000">
              <a:buClr>
                <a:schemeClr val="accent4"/>
              </a:buClr>
              <a:buFont typeface="Arial" panose="020B0604020202020204" pitchFamily="34" charset="0"/>
              <a:buChar char="•"/>
            </a:pPr>
            <a:r>
              <a:rPr lang="en-AU"/>
              <a:t>Click View</a:t>
            </a:r>
          </a:p>
          <a:p>
            <a:pPr marL="360000" lvl="3" indent="-360000">
              <a:buClr>
                <a:schemeClr val="accent4"/>
              </a:buClr>
              <a:buFont typeface="Arial" panose="020B0604020202020204" pitchFamily="34" charset="0"/>
              <a:buChar char="•"/>
            </a:pPr>
            <a:r>
              <a:rPr lang="en-AU"/>
              <a:t>Click Slide Master</a:t>
            </a:r>
          </a:p>
          <a:p>
            <a:pPr marL="360000" lvl="3" indent="-360000">
              <a:buClr>
                <a:schemeClr val="accent4"/>
              </a:buClr>
              <a:buFont typeface="Arial" panose="020B0604020202020204" pitchFamily="34" charset="0"/>
              <a:buChar char="•"/>
            </a:pPr>
            <a:r>
              <a:rPr lang="en-AU"/>
              <a:t>Click Home</a:t>
            </a:r>
          </a:p>
          <a:p>
            <a:pPr marL="360000" lvl="3" indent="-360000">
              <a:buClr>
                <a:schemeClr val="accent4"/>
              </a:buClr>
              <a:buFont typeface="Arial" panose="020B0604020202020204" pitchFamily="34" charset="0"/>
              <a:buChar char="•"/>
            </a:pPr>
            <a:r>
              <a:rPr lang="en-AU"/>
              <a:t>Click Arrange and then Selection Pane in the drop down</a:t>
            </a:r>
          </a:p>
          <a:p>
            <a:pPr marL="360000" marR="0" lvl="3" indent="-360000" algn="l" defTabSz="1828800" rtl="0" eaLnBrk="1" fontAlgn="auto" latinLnBrk="0" hangingPunct="1">
              <a:lnSpc>
                <a:spcPct val="100000"/>
              </a:lnSpc>
              <a:spcBef>
                <a:spcPts val="0"/>
              </a:spcBef>
              <a:spcAft>
                <a:spcPts val="1100"/>
              </a:spcAft>
              <a:buClr>
                <a:schemeClr val="accent4"/>
              </a:buClr>
              <a:buSzTx/>
              <a:buFont typeface="Arial" panose="020B0604020202020204" pitchFamily="34" charset="0"/>
              <a:buChar char="•"/>
              <a:tabLst/>
              <a:defRPr/>
            </a:pPr>
            <a:r>
              <a:rPr lang="en-AU"/>
              <a:t>Navigate to slide 1, click on the eye icon next to </a:t>
            </a:r>
            <a:r>
              <a:rPr lang="en-AU">
                <a:solidFill>
                  <a:schemeClr val="tx2"/>
                </a:solidFill>
              </a:rPr>
              <a:t>‘</a:t>
            </a:r>
            <a:r>
              <a:rPr lang="en-AU" sz="3600" b="1">
                <a:solidFill>
                  <a:schemeClr val="tx2"/>
                </a:solidFill>
              </a:rPr>
              <a:t>Formatting and colour guide</a:t>
            </a:r>
            <a:r>
              <a:rPr lang="en-AU">
                <a:solidFill>
                  <a:schemeClr val="tx2"/>
                </a:solidFill>
              </a:rPr>
              <a:t>‘  to ma</a:t>
            </a:r>
            <a:r>
              <a:rPr lang="en-AU"/>
              <a:t>ke it hidden or visible.</a:t>
            </a:r>
          </a:p>
          <a:p>
            <a:pPr lvl="2"/>
            <a:endParaRPr lang="en-AU"/>
          </a:p>
        </p:txBody>
      </p:sp>
    </p:spTree>
    <p:extLst>
      <p:ext uri="{BB962C8B-B14F-4D97-AF65-F5344CB8AC3E}">
        <p14:creationId xmlns:p14="http://schemas.microsoft.com/office/powerpoint/2010/main" val="30947850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structions - Accessibility">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A496AB0E-CB55-40E0-BA40-BD7E3F034A73}"/>
              </a:ext>
            </a:extLst>
          </p:cNvPr>
          <p:cNvSpPr txBox="1">
            <a:spLocks/>
          </p:cNvSpPr>
          <p:nvPr userDrawn="1"/>
        </p:nvSpPr>
        <p:spPr>
          <a:xfrm>
            <a:off x="731172" y="2116683"/>
            <a:ext cx="22680000" cy="720000"/>
          </a:xfrm>
          <a:prstGeom prst="rect">
            <a:avLst/>
          </a:prstGeom>
        </p:spPr>
        <p:txBody>
          <a:bodyPr vert="horz" lIns="0" tIns="0" rIns="0" bIns="0" rtlCol="0" anchor="t">
            <a:noAutofit/>
          </a:bodyPr>
          <a:lstStyle>
            <a:lvl1pPr algn="l" defTabSz="1828800" rtl="0" eaLnBrk="1" latinLnBrk="0" hangingPunct="1">
              <a:lnSpc>
                <a:spcPct val="90000"/>
              </a:lnSpc>
              <a:spcBef>
                <a:spcPct val="0"/>
              </a:spcBef>
              <a:buNone/>
              <a:defRPr sz="4800" b="1" kern="1200">
                <a:solidFill>
                  <a:schemeClr val="tx2"/>
                </a:solidFill>
                <a:latin typeface="+mj-lt"/>
                <a:ea typeface="+mj-ea"/>
                <a:cs typeface="+mj-cs"/>
              </a:defRPr>
            </a:lvl1pPr>
          </a:lstStyle>
          <a:p>
            <a:r>
              <a:rPr lang="en-US"/>
              <a:t>Accessibility</a:t>
            </a:r>
            <a:endParaRPr lang="en-AU"/>
          </a:p>
        </p:txBody>
      </p:sp>
      <p:sp>
        <p:nvSpPr>
          <p:cNvPr id="3" name="TextBox 2">
            <a:extLst>
              <a:ext uri="{FF2B5EF4-FFF2-40B4-BE49-F238E27FC236}">
                <a16:creationId xmlns:a16="http://schemas.microsoft.com/office/drawing/2014/main" id="{E568543C-DF92-47CD-9F38-CBFB61137F59}"/>
              </a:ext>
            </a:extLst>
          </p:cNvPr>
          <p:cNvSpPr txBox="1"/>
          <p:nvPr userDrawn="1"/>
        </p:nvSpPr>
        <p:spPr>
          <a:xfrm>
            <a:off x="701675" y="3279906"/>
            <a:ext cx="15367093" cy="7868821"/>
          </a:xfrm>
          <a:prstGeom prst="rect">
            <a:avLst/>
          </a:prstGeom>
        </p:spPr>
        <p:txBody>
          <a:bodyPr vert="horz" lIns="0" tIns="0" rIns="0" bIns="0" rtlCol="0">
            <a:noAutofit/>
          </a:bodyPr>
          <a:lstStyle>
            <a:lvl1pPr lvl="0" indent="0" defTabSz="1828800">
              <a:lnSpc>
                <a:spcPct val="100000"/>
              </a:lnSpc>
              <a:spcBef>
                <a:spcPts val="0"/>
              </a:spcBef>
              <a:spcAft>
                <a:spcPts val="2200"/>
              </a:spcAft>
              <a:buFont typeface="Arial" panose="020B0604020202020204" pitchFamily="34" charset="0"/>
              <a:buNone/>
              <a:defRPr sz="3600" b="1">
                <a:solidFill>
                  <a:srgbClr val="00B2DE"/>
                </a:solidFill>
              </a:defRPr>
            </a:lvl1pPr>
            <a:lvl2pPr marL="0" lvl="1" indent="0" defTabSz="1828800">
              <a:lnSpc>
                <a:spcPct val="90000"/>
              </a:lnSpc>
              <a:spcBef>
                <a:spcPts val="0"/>
              </a:spcBef>
              <a:spcAft>
                <a:spcPts val="1100"/>
              </a:spcAft>
              <a:buFont typeface="Arial" panose="020B0604020202020204" pitchFamily="34" charset="0"/>
              <a:buNone/>
              <a:defRPr sz="3400" b="1">
                <a:solidFill>
                  <a:schemeClr val="tx2"/>
                </a:solidFill>
              </a:defRPr>
            </a:lvl2pPr>
            <a:lvl3pPr marL="0" lvl="2" indent="0" defTabSz="1828800">
              <a:lnSpc>
                <a:spcPct val="100000"/>
              </a:lnSpc>
              <a:spcBef>
                <a:spcPts val="0"/>
              </a:spcBef>
              <a:spcAft>
                <a:spcPts val="2200"/>
              </a:spcAft>
              <a:buFont typeface="Arial" panose="020B0604020202020204" pitchFamily="34" charset="0"/>
              <a:buNone/>
              <a:defRPr sz="3400">
                <a:solidFill>
                  <a:schemeClr val="tx2"/>
                </a:solidFill>
              </a:defRPr>
            </a:lvl3pPr>
            <a:lvl4pPr marL="360000" lvl="3" indent="-360000" defTabSz="1828800">
              <a:lnSpc>
                <a:spcPct val="100000"/>
              </a:lnSpc>
              <a:spcBef>
                <a:spcPts val="0"/>
              </a:spcBef>
              <a:spcAft>
                <a:spcPts val="1100"/>
              </a:spcAft>
              <a:buClr>
                <a:srgbClr val="00B2DE"/>
              </a:buClr>
              <a:buFont typeface="Arial" panose="020B0604020202020204" pitchFamily="34" charset="0"/>
              <a:buChar char="•"/>
              <a:defRPr sz="3400">
                <a:solidFill>
                  <a:schemeClr val="tx2"/>
                </a:solidFill>
              </a:defRPr>
            </a:lvl4pPr>
            <a:lvl5pPr marL="720000" lvl="4" indent="-360000" defTabSz="1828800">
              <a:lnSpc>
                <a:spcPct val="100000"/>
              </a:lnSpc>
              <a:spcBef>
                <a:spcPts val="0"/>
              </a:spcBef>
              <a:spcAft>
                <a:spcPts val="1100"/>
              </a:spcAft>
              <a:buClr>
                <a:srgbClr val="00B2DE"/>
              </a:buClr>
              <a:buFont typeface="Arial" panose="020B0604020202020204" pitchFamily="34" charset="0"/>
              <a:buChar char="&gt;"/>
              <a:defRPr sz="3400">
                <a:solidFill>
                  <a:schemeClr val="tx2"/>
                </a:solidFill>
              </a:defRPr>
            </a:lvl5pPr>
            <a:lvl6pPr marL="720000" indent="-720000" defTabSz="1828800">
              <a:lnSpc>
                <a:spcPct val="100000"/>
              </a:lnSpc>
              <a:spcBef>
                <a:spcPts val="0"/>
              </a:spcBef>
              <a:spcAft>
                <a:spcPts val="1100"/>
              </a:spcAft>
              <a:buClr>
                <a:srgbClr val="00B2DE"/>
              </a:buClr>
              <a:buSzPct val="80000"/>
              <a:buFont typeface="+mj-lt"/>
              <a:buAutoNum type="arabicPeriod"/>
              <a:defRPr sz="3400">
                <a:solidFill>
                  <a:schemeClr val="tx2"/>
                </a:solidFill>
              </a:defRPr>
            </a:lvl6pPr>
            <a:lvl7pPr marL="0" indent="0" defTabSz="1828800">
              <a:lnSpc>
                <a:spcPct val="100000"/>
              </a:lnSpc>
              <a:spcBef>
                <a:spcPts val="0"/>
              </a:spcBef>
              <a:spcAft>
                <a:spcPts val="1100"/>
              </a:spcAft>
              <a:buFont typeface="Arial" panose="020B0604020202020204" pitchFamily="34" charset="0"/>
              <a:buNone/>
              <a:defRPr sz="3400">
                <a:solidFill>
                  <a:schemeClr val="tx2"/>
                </a:solidFill>
              </a:defRPr>
            </a:lvl7pPr>
            <a:lvl8pPr marL="0" indent="0" defTabSz="1828800">
              <a:lnSpc>
                <a:spcPct val="100000"/>
              </a:lnSpc>
              <a:spcBef>
                <a:spcPts val="0"/>
              </a:spcBef>
              <a:spcAft>
                <a:spcPts val="1100"/>
              </a:spcAft>
              <a:buFont typeface="Arial" panose="020B0604020202020204" pitchFamily="34" charset="0"/>
              <a:buNone/>
              <a:defRPr sz="3400">
                <a:solidFill>
                  <a:schemeClr val="tx2"/>
                </a:solidFill>
              </a:defRPr>
            </a:lvl8pPr>
            <a:lvl9pPr marL="0" indent="0" defTabSz="1828800">
              <a:lnSpc>
                <a:spcPct val="100000"/>
              </a:lnSpc>
              <a:spcBef>
                <a:spcPts val="0"/>
              </a:spcBef>
              <a:spcAft>
                <a:spcPts val="1100"/>
              </a:spcAft>
              <a:buFont typeface="Arial" panose="020B0604020202020204" pitchFamily="34" charset="0"/>
              <a:buNone/>
              <a:defRPr sz="3400">
                <a:solidFill>
                  <a:schemeClr val="tx2"/>
                </a:solidFill>
              </a:defRPr>
            </a:lvl9pPr>
          </a:lstStyle>
          <a:p>
            <a:pPr lvl="0"/>
            <a:r>
              <a:rPr lang="en-AU">
                <a:solidFill>
                  <a:srgbClr val="146CFD"/>
                </a:solidFill>
              </a:rPr>
              <a:t>Guidelines</a:t>
            </a:r>
          </a:p>
          <a:p>
            <a:r>
              <a:rPr lang="en-US" sz="3600" b="1" kern="1200">
                <a:solidFill>
                  <a:srgbClr val="002664"/>
                </a:solidFill>
                <a:effectLst/>
                <a:latin typeface="+mn-lt"/>
                <a:ea typeface="+mn-ea"/>
                <a:cs typeface="+mn-cs"/>
              </a:rPr>
              <a:t>WCAG 2.0 level AA compliance </a:t>
            </a:r>
            <a:r>
              <a:rPr lang="en-US" sz="3600" b="0" kern="1200">
                <a:solidFill>
                  <a:srgbClr val="002664"/>
                </a:solidFill>
                <a:effectLst/>
                <a:latin typeface="+mn-lt"/>
                <a:ea typeface="+mn-ea"/>
                <a:cs typeface="+mn-cs"/>
              </a:rPr>
              <a:t>is an industry accessibility standard for digital content and can be used as a guide for how the eHealth NSW colour palette is used in presentations. The Accessible text colour in the artboard outlines recommended colours to use for text or the background text sits on.</a:t>
            </a:r>
          </a:p>
          <a:p>
            <a:r>
              <a:rPr lang="en-US" sz="3600" b="0" kern="1200">
                <a:solidFill>
                  <a:srgbClr val="002664"/>
                </a:solidFill>
                <a:effectLst/>
                <a:latin typeface="+mn-lt"/>
                <a:ea typeface="+mn-ea"/>
                <a:cs typeface="+mn-cs"/>
              </a:rPr>
              <a:t>For text that is </a:t>
            </a:r>
            <a:r>
              <a:rPr lang="en-US" sz="3600" b="1" kern="1200">
                <a:solidFill>
                  <a:srgbClr val="002664"/>
                </a:solidFill>
                <a:effectLst/>
                <a:latin typeface="+mn-lt"/>
                <a:ea typeface="+mn-ea"/>
                <a:cs typeface="+mn-cs"/>
              </a:rPr>
              <a:t>34 point or larger </a:t>
            </a:r>
            <a:r>
              <a:rPr lang="en-US" sz="3600" b="0" kern="1200">
                <a:solidFill>
                  <a:srgbClr val="002664"/>
                </a:solidFill>
                <a:effectLst/>
                <a:latin typeface="+mn-lt"/>
                <a:ea typeface="+mn-ea"/>
                <a:cs typeface="+mn-cs"/>
              </a:rPr>
              <a:t>any colours in the Accessible text colour palette can be used as the colour of text on white backgrounds (or as the colour of the background that white text sits on).</a:t>
            </a:r>
          </a:p>
          <a:p>
            <a:pPr marL="0" marR="0" lvl="0" indent="0" algn="l" defTabSz="1828800" rtl="0" eaLnBrk="1" fontAlgn="auto" latinLnBrk="0" hangingPunct="1">
              <a:lnSpc>
                <a:spcPct val="100000"/>
              </a:lnSpc>
              <a:spcBef>
                <a:spcPts val="0"/>
              </a:spcBef>
              <a:spcAft>
                <a:spcPts val="2200"/>
              </a:spcAft>
              <a:buClrTx/>
              <a:buSzTx/>
              <a:buFont typeface="Arial" panose="020B0604020202020204" pitchFamily="34" charset="0"/>
              <a:buNone/>
              <a:tabLst/>
              <a:defRPr/>
            </a:pPr>
            <a:r>
              <a:rPr lang="en-US" sz="3600" b="0" kern="1200">
                <a:solidFill>
                  <a:srgbClr val="002664"/>
                </a:solidFill>
                <a:effectLst/>
                <a:latin typeface="+mn-lt"/>
                <a:ea typeface="+mn-ea"/>
                <a:cs typeface="+mn-cs"/>
              </a:rPr>
              <a:t>For text that is </a:t>
            </a:r>
            <a:r>
              <a:rPr lang="en-US" sz="3600" b="1" kern="1200">
                <a:solidFill>
                  <a:srgbClr val="002664"/>
                </a:solidFill>
                <a:effectLst/>
                <a:latin typeface="+mn-lt"/>
                <a:ea typeface="+mn-ea"/>
                <a:cs typeface="+mn-cs"/>
              </a:rPr>
              <a:t>less than 34 point</a:t>
            </a:r>
            <a:r>
              <a:rPr lang="en-US" sz="3600" b="0" kern="1200">
                <a:solidFill>
                  <a:srgbClr val="002664"/>
                </a:solidFill>
                <a:effectLst/>
                <a:latin typeface="+mn-lt"/>
                <a:ea typeface="+mn-ea"/>
                <a:cs typeface="+mn-cs"/>
              </a:rPr>
              <a:t> NSW Government Blue and solid black are the recommended colours to use on a white background (or as the colour of the background that white text sits on).</a:t>
            </a:r>
          </a:p>
          <a:p>
            <a:r>
              <a:rPr lang="en-AU" sz="3600" b="0" i="0" kern="1200">
                <a:solidFill>
                  <a:schemeClr val="tx2"/>
                </a:solidFill>
                <a:effectLst/>
                <a:latin typeface="+mn-lt"/>
                <a:ea typeface="+mn-ea"/>
                <a:cs typeface="+mn-cs"/>
              </a:rPr>
              <a:t>The minimum font size for a presentation is </a:t>
            </a:r>
            <a:r>
              <a:rPr lang="en-AU" sz="3600" b="1" i="0" kern="1200">
                <a:solidFill>
                  <a:schemeClr val="tx2"/>
                </a:solidFill>
                <a:effectLst/>
                <a:latin typeface="+mn-lt"/>
                <a:ea typeface="+mn-ea"/>
                <a:cs typeface="+mn-cs"/>
              </a:rPr>
              <a:t>24 points </a:t>
            </a:r>
            <a:r>
              <a:rPr lang="en-AU" sz="3600" b="0" i="0" kern="1200">
                <a:solidFill>
                  <a:schemeClr val="tx2"/>
                </a:solidFill>
                <a:effectLst/>
                <a:latin typeface="+mn-lt"/>
                <a:ea typeface="+mn-ea"/>
                <a:cs typeface="+mn-cs"/>
              </a:rPr>
              <a:t>where possible.</a:t>
            </a:r>
            <a:endParaRPr lang="en-AU" sz="4000"/>
          </a:p>
        </p:txBody>
      </p:sp>
      <p:pic>
        <p:nvPicPr>
          <p:cNvPr id="30" name="Picture 29">
            <a:extLst>
              <a:ext uri="{FF2B5EF4-FFF2-40B4-BE49-F238E27FC236}">
                <a16:creationId xmlns:a16="http://schemas.microsoft.com/office/drawing/2014/main" id="{DA40EFD7-0487-475B-88F6-D01418CE583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6983004" y="3263153"/>
            <a:ext cx="6103759" cy="5573674"/>
          </a:xfrm>
          <a:prstGeom prst="rect">
            <a:avLst/>
          </a:prstGeom>
        </p:spPr>
      </p:pic>
      <p:sp>
        <p:nvSpPr>
          <p:cNvPr id="31" name="Rectangle 30">
            <a:extLst>
              <a:ext uri="{FF2B5EF4-FFF2-40B4-BE49-F238E27FC236}">
                <a16:creationId xmlns:a16="http://schemas.microsoft.com/office/drawing/2014/main" id="{180F2689-03BE-40F2-B222-C10AAFE42894}"/>
              </a:ext>
            </a:extLst>
          </p:cNvPr>
          <p:cNvSpPr/>
          <p:nvPr userDrawn="1"/>
        </p:nvSpPr>
        <p:spPr>
          <a:xfrm>
            <a:off x="18201354" y="6460611"/>
            <a:ext cx="2859342" cy="8550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Speech Bubble: Rectangle with Corners Rounded 33">
            <a:extLst>
              <a:ext uri="{FF2B5EF4-FFF2-40B4-BE49-F238E27FC236}">
                <a16:creationId xmlns:a16="http://schemas.microsoft.com/office/drawing/2014/main" id="{7B770C08-1B8C-4BD4-BE3B-920BF5D37CD0}"/>
              </a:ext>
            </a:extLst>
          </p:cNvPr>
          <p:cNvSpPr/>
          <p:nvPr userDrawn="1"/>
        </p:nvSpPr>
        <p:spPr>
          <a:xfrm>
            <a:off x="16786699" y="9292794"/>
            <a:ext cx="6515753" cy="2440662"/>
          </a:xfrm>
          <a:prstGeom prst="wedgeRoundRectCallout">
            <a:avLst>
              <a:gd name="adj1" fmla="val -9063"/>
              <a:gd name="adj2" fmla="val -89778"/>
              <a:gd name="adj3" fmla="val 16667"/>
            </a:avLst>
          </a:prstGeom>
          <a:solidFill>
            <a:srgbClr val="002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400" b="0" kern="1200">
                <a:solidFill>
                  <a:schemeClr val="bg1"/>
                </a:solidFill>
                <a:effectLst/>
                <a:latin typeface="+mn-lt"/>
                <a:ea typeface="+mn-ea"/>
                <a:cs typeface="+mn-cs"/>
              </a:rPr>
              <a:t>To test for accessibility issues use the Accessibility Checker in </a:t>
            </a:r>
            <a:r>
              <a:rPr lang="en-US" sz="3400" b="1" kern="1200">
                <a:solidFill>
                  <a:schemeClr val="bg1"/>
                </a:solidFill>
                <a:effectLst/>
                <a:latin typeface="+mn-lt"/>
                <a:ea typeface="+mn-ea"/>
                <a:cs typeface="+mn-cs"/>
              </a:rPr>
              <a:t>File</a:t>
            </a:r>
            <a:r>
              <a:rPr lang="en-US" sz="3400" b="0" kern="1200">
                <a:solidFill>
                  <a:schemeClr val="bg1"/>
                </a:solidFill>
                <a:effectLst/>
                <a:latin typeface="+mn-lt"/>
                <a:ea typeface="+mn-ea"/>
                <a:cs typeface="+mn-cs"/>
              </a:rPr>
              <a:t> &gt; </a:t>
            </a:r>
            <a:r>
              <a:rPr lang="en-US" sz="3400" b="1" kern="1200">
                <a:solidFill>
                  <a:schemeClr val="bg1"/>
                </a:solidFill>
                <a:effectLst/>
                <a:latin typeface="+mn-lt"/>
                <a:ea typeface="+mn-ea"/>
                <a:cs typeface="+mn-cs"/>
              </a:rPr>
              <a:t>Check for Issues </a:t>
            </a:r>
            <a:r>
              <a:rPr lang="en-US" sz="3400" b="0" kern="1200">
                <a:solidFill>
                  <a:schemeClr val="bg1"/>
                </a:solidFill>
                <a:effectLst/>
                <a:latin typeface="+mn-lt"/>
                <a:ea typeface="+mn-ea"/>
                <a:cs typeface="+mn-cs"/>
              </a:rPr>
              <a:t>&gt; </a:t>
            </a:r>
            <a:r>
              <a:rPr lang="en-US" sz="3400" b="1" kern="1200">
                <a:solidFill>
                  <a:schemeClr val="bg1"/>
                </a:solidFill>
                <a:effectLst/>
                <a:latin typeface="+mn-lt"/>
                <a:ea typeface="+mn-ea"/>
                <a:cs typeface="+mn-cs"/>
              </a:rPr>
              <a:t>Check Accessibility</a:t>
            </a:r>
          </a:p>
        </p:txBody>
      </p:sp>
    </p:spTree>
    <p:extLst>
      <p:ext uri="{BB962C8B-B14F-4D97-AF65-F5344CB8AC3E}">
        <p14:creationId xmlns:p14="http://schemas.microsoft.com/office/powerpoint/2010/main" val="1658204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A880D43-3E88-4F32-9F8B-D1FE8712A94B}"/>
              </a:ext>
            </a:extLst>
          </p:cNvPr>
          <p:cNvSpPr>
            <a:spLocks noGrp="1"/>
          </p:cNvSpPr>
          <p:nvPr>
            <p:ph type="body" sz="quarter" idx="12"/>
          </p:nvPr>
        </p:nvSpPr>
        <p:spPr>
          <a:xfrm>
            <a:off x="747713" y="3686175"/>
            <a:ext cx="14525616" cy="7058025"/>
          </a:xfrm>
        </p:spPr>
        <p:txBody>
          <a:bodyPr/>
          <a:lstStyle>
            <a:lvl1pPr marL="742950" indent="-742950">
              <a:buClr>
                <a:srgbClr val="146CFD"/>
              </a:buClr>
              <a:buFont typeface="+mj-lt"/>
              <a:buAutoNum type="arabicPeriod"/>
              <a:defRPr>
                <a:solidFill>
                  <a:srgbClr val="002664"/>
                </a:solidFill>
              </a:defRPr>
            </a:lvl1pPr>
            <a:lvl2pPr marL="514350" indent="-514350">
              <a:buClr>
                <a:srgbClr val="146CFD"/>
              </a:buClr>
              <a:buFont typeface="+mj-lt"/>
              <a:buAutoNum type="arabicPeriod"/>
              <a:defRPr>
                <a:solidFill>
                  <a:srgbClr val="002664"/>
                </a:solidFill>
              </a:defRPr>
            </a:lvl2pPr>
            <a:lvl3pPr marL="514350" indent="-514350">
              <a:buClr>
                <a:srgbClr val="146CFD"/>
              </a:buClr>
              <a:buFont typeface="+mj-lt"/>
              <a:buAutoNum type="arabicPeriod"/>
              <a:defRPr>
                <a:solidFill>
                  <a:srgbClr val="002664"/>
                </a:solidFill>
              </a:defRPr>
            </a:lvl3pPr>
            <a:lvl4pPr marL="514350" indent="-514350">
              <a:buClr>
                <a:srgbClr val="146CFD"/>
              </a:buClr>
              <a:buFont typeface="+mj-lt"/>
              <a:buAutoNum type="arabicPeriod"/>
              <a:defRPr>
                <a:solidFill>
                  <a:srgbClr val="002664"/>
                </a:solidFill>
              </a:defRPr>
            </a:lvl4pPr>
            <a:lvl5pPr marL="874350" indent="-514350">
              <a:buClr>
                <a:srgbClr val="146CFD"/>
              </a:buClr>
              <a:buFont typeface="+mj-lt"/>
              <a:buAutoNum type="arabicPeriod"/>
              <a:defRPr>
                <a:solidFill>
                  <a:srgbClr val="00266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Title 2">
            <a:extLst>
              <a:ext uri="{FF2B5EF4-FFF2-40B4-BE49-F238E27FC236}">
                <a16:creationId xmlns:a16="http://schemas.microsoft.com/office/drawing/2014/main" id="{74D77908-61B3-D978-8888-D5A09AD3D25E}"/>
              </a:ext>
            </a:extLst>
          </p:cNvPr>
          <p:cNvSpPr>
            <a:spLocks noGrp="1"/>
          </p:cNvSpPr>
          <p:nvPr>
            <p:ph type="title" hasCustomPrompt="1"/>
          </p:nvPr>
        </p:nvSpPr>
        <p:spPr>
          <a:xfrm>
            <a:off x="747712" y="2156284"/>
            <a:ext cx="14525616" cy="720000"/>
          </a:xfrm>
        </p:spPr>
        <p:txBody>
          <a:bodyPr/>
          <a:lstStyle>
            <a:lvl1pPr>
              <a:defRPr sz="6600"/>
            </a:lvl1pPr>
          </a:lstStyle>
          <a:p>
            <a:r>
              <a:rPr lang="en-US"/>
              <a:t>Agenda layout</a:t>
            </a:r>
            <a:endParaRPr lang="en-AU"/>
          </a:p>
        </p:txBody>
      </p:sp>
      <p:sp>
        <p:nvSpPr>
          <p:cNvPr id="4" name="Rectangle 3">
            <a:extLst>
              <a:ext uri="{FF2B5EF4-FFF2-40B4-BE49-F238E27FC236}">
                <a16:creationId xmlns:a16="http://schemas.microsoft.com/office/drawing/2014/main" id="{66C556D2-1429-4149-9CBE-C5E925979292}"/>
              </a:ext>
            </a:extLst>
          </p:cNvPr>
          <p:cNvSpPr/>
          <p:nvPr userDrawn="1"/>
        </p:nvSpPr>
        <p:spPr>
          <a:xfrm>
            <a:off x="0" y="0"/>
            <a:ext cx="24444325" cy="19467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Graphic 5">
            <a:hlinkClick r:id="rId2"/>
            <a:extLst>
              <a:ext uri="{FF2B5EF4-FFF2-40B4-BE49-F238E27FC236}">
                <a16:creationId xmlns:a16="http://schemas.microsoft.com/office/drawing/2014/main" id="{3BA6646C-0709-0FBC-DC8F-AA2C3EF8C91E}"/>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52647" y="11382908"/>
            <a:ext cx="1420890" cy="1570458"/>
          </a:xfrm>
          <a:prstGeom prst="rect">
            <a:avLst/>
          </a:prstGeom>
        </p:spPr>
      </p:pic>
      <p:pic>
        <p:nvPicPr>
          <p:cNvPr id="9" name="Graphic 8">
            <a:extLst>
              <a:ext uri="{FF2B5EF4-FFF2-40B4-BE49-F238E27FC236}">
                <a16:creationId xmlns:a16="http://schemas.microsoft.com/office/drawing/2014/main" id="{B4360839-E41F-956A-1737-51A70511203B}"/>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88505" y="571482"/>
            <a:ext cx="3900487" cy="720743"/>
          </a:xfrm>
          <a:prstGeom prst="rect">
            <a:avLst/>
          </a:prstGeom>
        </p:spPr>
      </p:pic>
      <p:sp>
        <p:nvSpPr>
          <p:cNvPr id="2" name="Slide Number Placeholder 1">
            <a:extLst>
              <a:ext uri="{FF2B5EF4-FFF2-40B4-BE49-F238E27FC236}">
                <a16:creationId xmlns:a16="http://schemas.microsoft.com/office/drawing/2014/main" id="{ECC0C508-0B21-D5E4-D6BE-B70041C1930C}"/>
              </a:ext>
            </a:extLst>
          </p:cNvPr>
          <p:cNvSpPr>
            <a:spLocks noGrp="1"/>
          </p:cNvSpPr>
          <p:nvPr>
            <p:ph type="sldNum" sz="quarter" idx="13"/>
          </p:nvPr>
        </p:nvSpPr>
        <p:spPr/>
        <p:txBody>
          <a:bodyPr/>
          <a:lstStyle/>
          <a:p>
            <a:fld id="{6B6D7E5B-A78B-4B2C-A3DF-CDE1EFD1EBA1}" type="slidenum">
              <a:rPr lang="en-AU" smtClean="0"/>
              <a:pPr/>
              <a:t>‹#›</a:t>
            </a:fld>
            <a:endParaRPr lang="en-AU"/>
          </a:p>
        </p:txBody>
      </p:sp>
      <p:pic>
        <p:nvPicPr>
          <p:cNvPr id="8" name="Graphic 7">
            <a:extLst>
              <a:ext uri="{FF2B5EF4-FFF2-40B4-BE49-F238E27FC236}">
                <a16:creationId xmlns:a16="http://schemas.microsoft.com/office/drawing/2014/main" id="{42711B15-7EE3-B094-B053-A9135B486C14}"/>
              </a:ext>
            </a:extLst>
          </p:cNvPr>
          <p:cNvPicPr>
            <a:picLocks noChangeAspect="1"/>
          </p:cNvPicPr>
          <p:nvPr userDrawn="1"/>
        </p:nvPicPr>
        <p:blipFill rotWithShape="1">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l="61936" t="13010" b="16640"/>
          <a:stretch/>
        </p:blipFill>
        <p:spPr>
          <a:xfrm>
            <a:off x="16516951" y="1"/>
            <a:ext cx="7421435" cy="13716000"/>
          </a:xfrm>
          <a:prstGeom prst="rect">
            <a:avLst/>
          </a:prstGeom>
        </p:spPr>
      </p:pic>
    </p:spTree>
    <p:extLst>
      <p:ext uri="{BB962C8B-B14F-4D97-AF65-F5344CB8AC3E}">
        <p14:creationId xmlns:p14="http://schemas.microsoft.com/office/powerpoint/2010/main" val="40216355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structions - Acknowledgement of Country">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A496AB0E-CB55-40E0-BA40-BD7E3F034A73}"/>
              </a:ext>
            </a:extLst>
          </p:cNvPr>
          <p:cNvSpPr txBox="1">
            <a:spLocks/>
          </p:cNvSpPr>
          <p:nvPr userDrawn="1"/>
        </p:nvSpPr>
        <p:spPr>
          <a:xfrm>
            <a:off x="731172" y="2111378"/>
            <a:ext cx="22680000" cy="720000"/>
          </a:xfrm>
          <a:prstGeom prst="rect">
            <a:avLst/>
          </a:prstGeom>
        </p:spPr>
        <p:txBody>
          <a:bodyPr vert="horz" lIns="0" tIns="0" rIns="0" bIns="0" rtlCol="0" anchor="t">
            <a:noAutofit/>
          </a:bodyPr>
          <a:lstStyle>
            <a:lvl1pPr algn="l" defTabSz="1828800" rtl="0" eaLnBrk="1" latinLnBrk="0" hangingPunct="1">
              <a:lnSpc>
                <a:spcPct val="90000"/>
              </a:lnSpc>
              <a:spcBef>
                <a:spcPct val="0"/>
              </a:spcBef>
              <a:buNone/>
              <a:defRPr sz="4800" b="1" kern="1200">
                <a:solidFill>
                  <a:schemeClr val="tx2"/>
                </a:solidFill>
                <a:latin typeface="+mj-lt"/>
                <a:ea typeface="+mj-ea"/>
                <a:cs typeface="+mj-cs"/>
              </a:defRPr>
            </a:lvl1pPr>
          </a:lstStyle>
          <a:p>
            <a:r>
              <a:rPr lang="en-US"/>
              <a:t>Acknowledgement of Country</a:t>
            </a:r>
            <a:endParaRPr lang="en-AU"/>
          </a:p>
        </p:txBody>
      </p:sp>
      <p:sp>
        <p:nvSpPr>
          <p:cNvPr id="3" name="TextBox 2">
            <a:extLst>
              <a:ext uri="{FF2B5EF4-FFF2-40B4-BE49-F238E27FC236}">
                <a16:creationId xmlns:a16="http://schemas.microsoft.com/office/drawing/2014/main" id="{E568543C-DF92-47CD-9F38-CBFB61137F59}"/>
              </a:ext>
            </a:extLst>
          </p:cNvPr>
          <p:cNvSpPr txBox="1"/>
          <p:nvPr userDrawn="1"/>
        </p:nvSpPr>
        <p:spPr>
          <a:xfrm>
            <a:off x="731172" y="3242962"/>
            <a:ext cx="10929937" cy="7868821"/>
          </a:xfrm>
          <a:prstGeom prst="rect">
            <a:avLst/>
          </a:prstGeom>
        </p:spPr>
        <p:txBody>
          <a:bodyPr vert="horz" lIns="0" tIns="0" rIns="0" bIns="0" rtlCol="0">
            <a:noAutofit/>
          </a:bodyPr>
          <a:lstStyle>
            <a:lvl1pPr lvl="0" indent="0" defTabSz="1828800">
              <a:lnSpc>
                <a:spcPct val="100000"/>
              </a:lnSpc>
              <a:spcBef>
                <a:spcPts val="0"/>
              </a:spcBef>
              <a:spcAft>
                <a:spcPts val="2200"/>
              </a:spcAft>
              <a:buFont typeface="Arial" panose="020B0604020202020204" pitchFamily="34" charset="0"/>
              <a:buNone/>
              <a:defRPr sz="3600" b="1">
                <a:solidFill>
                  <a:srgbClr val="00B2DE"/>
                </a:solidFill>
              </a:defRPr>
            </a:lvl1pPr>
            <a:lvl2pPr marL="0" lvl="1" indent="0" defTabSz="1828800">
              <a:lnSpc>
                <a:spcPct val="90000"/>
              </a:lnSpc>
              <a:spcBef>
                <a:spcPts val="0"/>
              </a:spcBef>
              <a:spcAft>
                <a:spcPts val="1100"/>
              </a:spcAft>
              <a:buFont typeface="Arial" panose="020B0604020202020204" pitchFamily="34" charset="0"/>
              <a:buNone/>
              <a:defRPr sz="3400" b="1">
                <a:solidFill>
                  <a:schemeClr val="tx2"/>
                </a:solidFill>
              </a:defRPr>
            </a:lvl2pPr>
            <a:lvl3pPr marL="0" lvl="2" indent="0" defTabSz="1828800">
              <a:lnSpc>
                <a:spcPct val="100000"/>
              </a:lnSpc>
              <a:spcBef>
                <a:spcPts val="0"/>
              </a:spcBef>
              <a:spcAft>
                <a:spcPts val="2200"/>
              </a:spcAft>
              <a:buFont typeface="Arial" panose="020B0604020202020204" pitchFamily="34" charset="0"/>
              <a:buNone/>
              <a:defRPr sz="3400">
                <a:solidFill>
                  <a:schemeClr val="tx2"/>
                </a:solidFill>
              </a:defRPr>
            </a:lvl3pPr>
            <a:lvl4pPr marL="360000" lvl="3" indent="-360000" defTabSz="1828800">
              <a:lnSpc>
                <a:spcPct val="100000"/>
              </a:lnSpc>
              <a:spcBef>
                <a:spcPts val="0"/>
              </a:spcBef>
              <a:spcAft>
                <a:spcPts val="1100"/>
              </a:spcAft>
              <a:buClr>
                <a:srgbClr val="00B2DE"/>
              </a:buClr>
              <a:buFont typeface="Arial" panose="020B0604020202020204" pitchFamily="34" charset="0"/>
              <a:buChar char="•"/>
              <a:defRPr sz="3400">
                <a:solidFill>
                  <a:schemeClr val="tx2"/>
                </a:solidFill>
              </a:defRPr>
            </a:lvl4pPr>
            <a:lvl5pPr marL="720000" lvl="4" indent="-360000" defTabSz="1828800">
              <a:lnSpc>
                <a:spcPct val="100000"/>
              </a:lnSpc>
              <a:spcBef>
                <a:spcPts val="0"/>
              </a:spcBef>
              <a:spcAft>
                <a:spcPts val="1100"/>
              </a:spcAft>
              <a:buClr>
                <a:srgbClr val="00B2DE"/>
              </a:buClr>
              <a:buFont typeface="Arial" panose="020B0604020202020204" pitchFamily="34" charset="0"/>
              <a:buChar char="&gt;"/>
              <a:defRPr sz="3400">
                <a:solidFill>
                  <a:schemeClr val="tx2"/>
                </a:solidFill>
              </a:defRPr>
            </a:lvl5pPr>
            <a:lvl6pPr marL="720000" indent="-720000" defTabSz="1828800">
              <a:lnSpc>
                <a:spcPct val="100000"/>
              </a:lnSpc>
              <a:spcBef>
                <a:spcPts val="0"/>
              </a:spcBef>
              <a:spcAft>
                <a:spcPts val="1100"/>
              </a:spcAft>
              <a:buClr>
                <a:srgbClr val="00B2DE"/>
              </a:buClr>
              <a:buSzPct val="80000"/>
              <a:buFont typeface="+mj-lt"/>
              <a:buAutoNum type="arabicPeriod"/>
              <a:defRPr sz="3400">
                <a:solidFill>
                  <a:schemeClr val="tx2"/>
                </a:solidFill>
              </a:defRPr>
            </a:lvl6pPr>
            <a:lvl7pPr marL="0" indent="0" defTabSz="1828800">
              <a:lnSpc>
                <a:spcPct val="100000"/>
              </a:lnSpc>
              <a:spcBef>
                <a:spcPts val="0"/>
              </a:spcBef>
              <a:spcAft>
                <a:spcPts val="1100"/>
              </a:spcAft>
              <a:buFont typeface="Arial" panose="020B0604020202020204" pitchFamily="34" charset="0"/>
              <a:buNone/>
              <a:defRPr sz="3400">
                <a:solidFill>
                  <a:schemeClr val="tx2"/>
                </a:solidFill>
              </a:defRPr>
            </a:lvl7pPr>
            <a:lvl8pPr marL="0" indent="0" defTabSz="1828800">
              <a:lnSpc>
                <a:spcPct val="100000"/>
              </a:lnSpc>
              <a:spcBef>
                <a:spcPts val="0"/>
              </a:spcBef>
              <a:spcAft>
                <a:spcPts val="1100"/>
              </a:spcAft>
              <a:buFont typeface="Arial" panose="020B0604020202020204" pitchFamily="34" charset="0"/>
              <a:buNone/>
              <a:defRPr sz="3400">
                <a:solidFill>
                  <a:schemeClr val="tx2"/>
                </a:solidFill>
              </a:defRPr>
            </a:lvl8pPr>
            <a:lvl9pPr marL="0" indent="0" defTabSz="1828800">
              <a:lnSpc>
                <a:spcPct val="100000"/>
              </a:lnSpc>
              <a:spcBef>
                <a:spcPts val="0"/>
              </a:spcBef>
              <a:spcAft>
                <a:spcPts val="1100"/>
              </a:spcAft>
              <a:buFont typeface="Arial" panose="020B0604020202020204" pitchFamily="34" charset="0"/>
              <a:buNone/>
              <a:defRPr sz="3400">
                <a:solidFill>
                  <a:schemeClr val="tx2"/>
                </a:solidFill>
              </a:defRPr>
            </a:lvl9pPr>
          </a:lstStyle>
          <a:p>
            <a:pPr lvl="0"/>
            <a:r>
              <a:rPr lang="en-AU">
                <a:solidFill>
                  <a:srgbClr val="146CFD"/>
                </a:solidFill>
              </a:rPr>
              <a:t>Instructions</a:t>
            </a:r>
          </a:p>
          <a:p>
            <a:pPr lvl="2"/>
            <a:r>
              <a:rPr lang="en-AU"/>
              <a:t>It is preferred to have the Acknowledgement of Country copied and pasted onto slide notes of the cover slide and read out, rather than to have it as a visible slide.</a:t>
            </a:r>
          </a:p>
        </p:txBody>
      </p:sp>
    </p:spTree>
    <p:extLst>
      <p:ext uri="{BB962C8B-B14F-4D97-AF65-F5344CB8AC3E}">
        <p14:creationId xmlns:p14="http://schemas.microsoft.com/office/powerpoint/2010/main" val="40974556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structions - Useful links">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A496AB0E-CB55-40E0-BA40-BD7E3F034A73}"/>
              </a:ext>
            </a:extLst>
          </p:cNvPr>
          <p:cNvSpPr txBox="1">
            <a:spLocks/>
          </p:cNvSpPr>
          <p:nvPr userDrawn="1"/>
        </p:nvSpPr>
        <p:spPr>
          <a:xfrm>
            <a:off x="693238" y="2130329"/>
            <a:ext cx="22680000" cy="720000"/>
          </a:xfrm>
          <a:prstGeom prst="rect">
            <a:avLst/>
          </a:prstGeom>
        </p:spPr>
        <p:txBody>
          <a:bodyPr vert="horz" lIns="0" tIns="0" rIns="0" bIns="0" rtlCol="0" anchor="t">
            <a:noAutofit/>
          </a:bodyPr>
          <a:lstStyle>
            <a:lvl1pPr algn="l" defTabSz="1828800" rtl="0" eaLnBrk="1" latinLnBrk="0" hangingPunct="1">
              <a:lnSpc>
                <a:spcPct val="90000"/>
              </a:lnSpc>
              <a:spcBef>
                <a:spcPct val="0"/>
              </a:spcBef>
              <a:buNone/>
              <a:defRPr sz="4800" b="1" kern="1200">
                <a:solidFill>
                  <a:schemeClr val="tx2"/>
                </a:solidFill>
                <a:latin typeface="+mj-lt"/>
                <a:ea typeface="+mj-ea"/>
                <a:cs typeface="+mj-cs"/>
              </a:defRPr>
            </a:lvl1pPr>
          </a:lstStyle>
          <a:p>
            <a:r>
              <a:rPr lang="en-US"/>
              <a:t>Useful links</a:t>
            </a:r>
            <a:endParaRPr lang="en-AU"/>
          </a:p>
        </p:txBody>
      </p:sp>
      <p:grpSp>
        <p:nvGrpSpPr>
          <p:cNvPr id="23" name="Group 22">
            <a:extLst>
              <a:ext uri="{FF2B5EF4-FFF2-40B4-BE49-F238E27FC236}">
                <a16:creationId xmlns:a16="http://schemas.microsoft.com/office/drawing/2014/main" id="{64569162-507A-4585-B6B7-5F3AF5FFE7BF}"/>
              </a:ext>
            </a:extLst>
          </p:cNvPr>
          <p:cNvGrpSpPr/>
          <p:nvPr userDrawn="1"/>
        </p:nvGrpSpPr>
        <p:grpSpPr>
          <a:xfrm>
            <a:off x="8902291" y="2130329"/>
            <a:ext cx="14470947" cy="11092248"/>
            <a:chOff x="8902291" y="1954679"/>
            <a:chExt cx="14470947" cy="11092248"/>
          </a:xfrm>
        </p:grpSpPr>
        <p:pic>
          <p:nvPicPr>
            <p:cNvPr id="4" name="Picture 3">
              <a:extLst>
                <a:ext uri="{FF2B5EF4-FFF2-40B4-BE49-F238E27FC236}">
                  <a16:creationId xmlns:a16="http://schemas.microsoft.com/office/drawing/2014/main" id="{7ED64D6E-994B-4A8C-8977-6F441E32CA9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5199"/>
            <a:stretch/>
          </p:blipFill>
          <p:spPr>
            <a:xfrm>
              <a:off x="8902291" y="1954679"/>
              <a:ext cx="14382456" cy="5885910"/>
            </a:xfrm>
            <a:prstGeom prst="rect">
              <a:avLst/>
            </a:prstGeom>
            <a:ln>
              <a:solidFill>
                <a:schemeClr val="bg1">
                  <a:lumMod val="85000"/>
                </a:schemeClr>
              </a:solidFill>
            </a:ln>
          </p:spPr>
        </p:pic>
        <p:grpSp>
          <p:nvGrpSpPr>
            <p:cNvPr id="18" name="Group 17">
              <a:extLst>
                <a:ext uri="{FF2B5EF4-FFF2-40B4-BE49-F238E27FC236}">
                  <a16:creationId xmlns:a16="http://schemas.microsoft.com/office/drawing/2014/main" id="{7C0BD7A1-403E-4C82-BF60-3E938E7D510D}"/>
                </a:ext>
              </a:extLst>
            </p:cNvPr>
            <p:cNvGrpSpPr/>
            <p:nvPr userDrawn="1"/>
          </p:nvGrpSpPr>
          <p:grpSpPr>
            <a:xfrm>
              <a:off x="8902291" y="7099448"/>
              <a:ext cx="14470947" cy="3415706"/>
              <a:chOff x="10751934" y="7934861"/>
              <a:chExt cx="12621304" cy="2979118"/>
            </a:xfrm>
          </p:grpSpPr>
          <p:pic>
            <p:nvPicPr>
              <p:cNvPr id="7" name="Picture 6">
                <a:extLst>
                  <a:ext uri="{FF2B5EF4-FFF2-40B4-BE49-F238E27FC236}">
                    <a16:creationId xmlns:a16="http://schemas.microsoft.com/office/drawing/2014/main" id="{53B7820F-ECB7-4305-B0CC-6EBDD9313AE5}"/>
                  </a:ext>
                </a:extLst>
              </p:cNvPr>
              <p:cNvPicPr>
                <a:picLocks noChangeAspect="1"/>
              </p:cNvPicPr>
              <p:nvPr userDrawn="1"/>
            </p:nvPicPr>
            <p:blipFill>
              <a:blip r:embed="rId3"/>
              <a:stretch>
                <a:fillRect/>
              </a:stretch>
            </p:blipFill>
            <p:spPr>
              <a:xfrm>
                <a:off x="19875355" y="8734470"/>
                <a:ext cx="3497883" cy="2179509"/>
              </a:xfrm>
              <a:prstGeom prst="rect">
                <a:avLst/>
              </a:prstGeom>
            </p:spPr>
          </p:pic>
          <p:pic>
            <p:nvPicPr>
              <p:cNvPr id="11" name="Picture 10">
                <a:extLst>
                  <a:ext uri="{FF2B5EF4-FFF2-40B4-BE49-F238E27FC236}">
                    <a16:creationId xmlns:a16="http://schemas.microsoft.com/office/drawing/2014/main" id="{C0934734-5280-436A-9ADB-EBF03024CFCD}"/>
                  </a:ext>
                </a:extLst>
              </p:cNvPr>
              <p:cNvPicPr>
                <a:picLocks noChangeAspect="1"/>
              </p:cNvPicPr>
              <p:nvPr userDrawn="1"/>
            </p:nvPicPr>
            <p:blipFill>
              <a:blip r:embed="rId4"/>
              <a:stretch>
                <a:fillRect/>
              </a:stretch>
            </p:blipFill>
            <p:spPr>
              <a:xfrm>
                <a:off x="17250524" y="7934861"/>
                <a:ext cx="2872989" cy="2956816"/>
              </a:xfrm>
              <a:prstGeom prst="rect">
                <a:avLst/>
              </a:prstGeom>
            </p:spPr>
          </p:pic>
          <p:pic>
            <p:nvPicPr>
              <p:cNvPr id="13" name="Picture 12">
                <a:extLst>
                  <a:ext uri="{FF2B5EF4-FFF2-40B4-BE49-F238E27FC236}">
                    <a16:creationId xmlns:a16="http://schemas.microsoft.com/office/drawing/2014/main" id="{B667CF16-AE39-4EE1-8C2A-656E9809DF3F}"/>
                  </a:ext>
                </a:extLst>
              </p:cNvPr>
              <p:cNvPicPr>
                <a:picLocks noChangeAspect="1"/>
              </p:cNvPicPr>
              <p:nvPr userDrawn="1"/>
            </p:nvPicPr>
            <p:blipFill>
              <a:blip r:embed="rId5"/>
              <a:stretch>
                <a:fillRect/>
              </a:stretch>
            </p:blipFill>
            <p:spPr>
              <a:xfrm>
                <a:off x="14033787" y="8927116"/>
                <a:ext cx="2872989" cy="1928027"/>
              </a:xfrm>
              <a:prstGeom prst="rect">
                <a:avLst/>
              </a:prstGeom>
            </p:spPr>
          </p:pic>
          <p:pic>
            <p:nvPicPr>
              <p:cNvPr id="17" name="Picture 16">
                <a:extLst>
                  <a:ext uri="{FF2B5EF4-FFF2-40B4-BE49-F238E27FC236}">
                    <a16:creationId xmlns:a16="http://schemas.microsoft.com/office/drawing/2014/main" id="{47D411A2-C813-449F-98CB-49C37354C984}"/>
                  </a:ext>
                </a:extLst>
              </p:cNvPr>
              <p:cNvPicPr>
                <a:picLocks noChangeAspect="1"/>
              </p:cNvPicPr>
              <p:nvPr userDrawn="1"/>
            </p:nvPicPr>
            <p:blipFill>
              <a:blip r:embed="rId6"/>
              <a:stretch>
                <a:fillRect/>
              </a:stretch>
            </p:blipFill>
            <p:spPr>
              <a:xfrm>
                <a:off x="10751934" y="8900443"/>
                <a:ext cx="2895851" cy="1981372"/>
              </a:xfrm>
              <a:prstGeom prst="rect">
                <a:avLst/>
              </a:prstGeom>
            </p:spPr>
          </p:pic>
        </p:grpSp>
        <p:pic>
          <p:nvPicPr>
            <p:cNvPr id="19" name="Picture 18">
              <a:extLst>
                <a:ext uri="{FF2B5EF4-FFF2-40B4-BE49-F238E27FC236}">
                  <a16:creationId xmlns:a16="http://schemas.microsoft.com/office/drawing/2014/main" id="{6211BE44-4FC4-431A-9233-FFD3BDC6D391}"/>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r="17168"/>
            <a:stretch/>
          </p:blipFill>
          <p:spPr>
            <a:xfrm>
              <a:off x="8991826" y="10844222"/>
              <a:ext cx="3200418" cy="2202705"/>
            </a:xfrm>
            <a:prstGeom prst="rect">
              <a:avLst/>
            </a:prstGeom>
          </p:spPr>
        </p:pic>
        <p:pic>
          <p:nvPicPr>
            <p:cNvPr id="20" name="Picture 19">
              <a:extLst>
                <a:ext uri="{FF2B5EF4-FFF2-40B4-BE49-F238E27FC236}">
                  <a16:creationId xmlns:a16="http://schemas.microsoft.com/office/drawing/2014/main" id="{308BBEDE-3B83-41A9-83C2-2AE25BAB600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0135689" y="10927134"/>
              <a:ext cx="3214966" cy="2036880"/>
            </a:xfrm>
            <a:prstGeom prst="rect">
              <a:avLst/>
            </a:prstGeom>
          </p:spPr>
        </p:pic>
        <p:pic>
          <p:nvPicPr>
            <p:cNvPr id="21" name="Picture 20">
              <a:extLst>
                <a:ext uri="{FF2B5EF4-FFF2-40B4-BE49-F238E27FC236}">
                  <a16:creationId xmlns:a16="http://schemas.microsoft.com/office/drawing/2014/main" id="{29E68E81-9C2F-41BA-9BD8-F4DCC53846C0}"/>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6381834" y="10927134"/>
              <a:ext cx="3215103" cy="2036880"/>
            </a:xfrm>
            <a:prstGeom prst="rect">
              <a:avLst/>
            </a:prstGeom>
          </p:spPr>
        </p:pic>
        <p:pic>
          <p:nvPicPr>
            <p:cNvPr id="22" name="Picture 21">
              <a:extLst>
                <a:ext uri="{FF2B5EF4-FFF2-40B4-BE49-F238E27FC236}">
                  <a16:creationId xmlns:a16="http://schemas.microsoft.com/office/drawing/2014/main" id="{70F522AE-E58A-4D3C-B35F-AFAD437EBB36}"/>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2711322" y="10904832"/>
              <a:ext cx="3200417" cy="2036880"/>
            </a:xfrm>
            <a:prstGeom prst="rect">
              <a:avLst/>
            </a:prstGeom>
          </p:spPr>
        </p:pic>
      </p:grpSp>
    </p:spTree>
    <p:extLst>
      <p:ext uri="{BB962C8B-B14F-4D97-AF65-F5344CB8AC3E}">
        <p14:creationId xmlns:p14="http://schemas.microsoft.com/office/powerpoint/2010/main" val="42547383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1933FFFE-8300-45E6-AC5A-D2723099396A}"/>
              </a:ext>
            </a:extLst>
          </p:cNvPr>
          <p:cNvSpPr>
            <a:spLocks noGrp="1"/>
          </p:cNvSpPr>
          <p:nvPr>
            <p:ph type="pic" sz="quarter" idx="14" hasCustomPrompt="1"/>
          </p:nvPr>
        </p:nvSpPr>
        <p:spPr>
          <a:xfrm>
            <a:off x="15457069" y="0"/>
            <a:ext cx="9000001" cy="13716000"/>
          </a:xfrm>
          <a:solidFill>
            <a:schemeClr val="bg1">
              <a:lumMod val="95000"/>
            </a:schemeClr>
          </a:solidFill>
        </p:spPr>
        <p:txBody>
          <a:bodyPr>
            <a:noAutofit/>
          </a:bodyPr>
          <a:lstStyle>
            <a:lvl1pPr>
              <a:defRPr b="1" u="none"/>
            </a:lvl1pPr>
          </a:lstStyle>
          <a:p>
            <a:r>
              <a:rPr lang="en-AU"/>
              <a:t>Click here &gt; Insert TAB &gt; Insert Picture OR click icon to insert</a:t>
            </a:r>
            <a:br>
              <a:rPr lang="en-AU"/>
            </a:br>
            <a:br>
              <a:rPr lang="en-AU"/>
            </a:br>
            <a:r>
              <a:rPr lang="en-AU"/>
              <a:t>More photography can be found in the image library of the Communications Hub (link on page 10 of the instructions).</a:t>
            </a:r>
          </a:p>
        </p:txBody>
      </p:sp>
      <p:sp>
        <p:nvSpPr>
          <p:cNvPr id="2" name="Title 1"/>
          <p:cNvSpPr>
            <a:spLocks noGrp="1"/>
          </p:cNvSpPr>
          <p:nvPr>
            <p:ph type="ctrTitle" hasCustomPrompt="1"/>
          </p:nvPr>
        </p:nvSpPr>
        <p:spPr>
          <a:xfrm>
            <a:off x="738658" y="3365500"/>
            <a:ext cx="9667877" cy="4330700"/>
          </a:xfrm>
        </p:spPr>
        <p:txBody>
          <a:bodyPr lIns="0" tIns="0" rIns="0" bIns="0" anchor="b">
            <a:noAutofit/>
          </a:bodyPr>
          <a:lstStyle>
            <a:lvl1pPr algn="l">
              <a:defRPr sz="7980"/>
            </a:lvl1pPr>
          </a:lstStyle>
          <a:p>
            <a:r>
              <a:rPr lang="en-AU"/>
              <a:t>Engaging heading </a:t>
            </a:r>
            <a:br>
              <a:rPr lang="en-AU"/>
            </a:br>
            <a:r>
              <a:rPr lang="en-AU"/>
              <a:t>5-8 words</a:t>
            </a:r>
          </a:p>
        </p:txBody>
      </p:sp>
      <p:sp>
        <p:nvSpPr>
          <p:cNvPr id="3" name="Subtitle 2"/>
          <p:cNvSpPr>
            <a:spLocks noGrp="1"/>
          </p:cNvSpPr>
          <p:nvPr>
            <p:ph type="subTitle" idx="1" hasCustomPrompt="1"/>
          </p:nvPr>
        </p:nvSpPr>
        <p:spPr>
          <a:xfrm>
            <a:off x="738658" y="8147053"/>
            <a:ext cx="9667873" cy="1127578"/>
          </a:xfrm>
        </p:spPr>
        <p:txBody>
          <a:bodyPr>
            <a:noAutofit/>
          </a:bodyPr>
          <a:lstStyle>
            <a:lvl1pPr marL="0" indent="0" algn="l">
              <a:buNone/>
              <a:defRPr sz="3592"/>
            </a:lvl1pPr>
            <a:lvl2pPr marL="0" indent="0" algn="l">
              <a:lnSpc>
                <a:spcPct val="100000"/>
              </a:lnSpc>
              <a:buNone/>
              <a:defRPr sz="3592"/>
            </a:lvl2pPr>
            <a:lvl3pPr marL="0" indent="0" algn="l">
              <a:spcAft>
                <a:spcPts val="0"/>
              </a:spcAft>
              <a:buNone/>
              <a:defRPr sz="3592"/>
            </a:lvl3pPr>
            <a:lvl4pPr marL="0" indent="0" algn="l">
              <a:spcAft>
                <a:spcPts val="0"/>
              </a:spcAft>
              <a:buNone/>
              <a:defRPr sz="3192"/>
            </a:lvl4pPr>
            <a:lvl5pPr marL="0" indent="0" algn="l">
              <a:spcAft>
                <a:spcPts val="0"/>
              </a:spcAft>
              <a:buNone/>
              <a:defRPr sz="3192"/>
            </a:lvl5pPr>
            <a:lvl6pPr marL="4561028" indent="0" algn="ctr">
              <a:buNone/>
              <a:defRPr sz="3192"/>
            </a:lvl6pPr>
            <a:lvl7pPr marL="5473232" indent="0" algn="ctr">
              <a:buNone/>
              <a:defRPr sz="3192"/>
            </a:lvl7pPr>
            <a:lvl8pPr marL="6385438" indent="0" algn="ctr">
              <a:buNone/>
              <a:defRPr sz="3192"/>
            </a:lvl8pPr>
            <a:lvl9pPr marL="7297644" indent="0" algn="ctr">
              <a:buNone/>
              <a:defRPr sz="3192"/>
            </a:lvl9pPr>
          </a:lstStyle>
          <a:p>
            <a:pPr lvl="0"/>
            <a:r>
              <a:rPr lang="en-AU" noProof="0"/>
              <a:t>Subheading up to </a:t>
            </a:r>
            <a:br>
              <a:rPr lang="en-AU" noProof="0"/>
            </a:br>
            <a:r>
              <a:rPr lang="en-AU" noProof="0"/>
              <a:t>two lines if needed</a:t>
            </a:r>
          </a:p>
        </p:txBody>
      </p:sp>
      <p:sp>
        <p:nvSpPr>
          <p:cNvPr id="11" name="Text Placeholder 10">
            <a:extLst>
              <a:ext uri="{FF2B5EF4-FFF2-40B4-BE49-F238E27FC236}">
                <a16:creationId xmlns:a16="http://schemas.microsoft.com/office/drawing/2014/main" id="{4E332348-B845-4E12-89D7-8C59DAC27C95}"/>
              </a:ext>
            </a:extLst>
          </p:cNvPr>
          <p:cNvSpPr>
            <a:spLocks noGrp="1"/>
          </p:cNvSpPr>
          <p:nvPr>
            <p:ph type="body" sz="quarter" idx="13" hasCustomPrompt="1"/>
          </p:nvPr>
        </p:nvSpPr>
        <p:spPr>
          <a:xfrm>
            <a:off x="756588" y="9369088"/>
            <a:ext cx="7024032" cy="712788"/>
          </a:xfrm>
        </p:spPr>
        <p:txBody>
          <a:bodyPr anchor="b">
            <a:noAutofit/>
          </a:bodyPr>
          <a:lstStyle>
            <a:lvl1pPr>
              <a:defRPr sz="3392" b="0">
                <a:solidFill>
                  <a:schemeClr val="tx2"/>
                </a:solidFill>
              </a:defRPr>
            </a:lvl1pPr>
            <a:lvl2pPr>
              <a:defRPr sz="3392" b="0">
                <a:solidFill>
                  <a:schemeClr val="tx2"/>
                </a:solidFill>
              </a:defRPr>
            </a:lvl2pPr>
            <a:lvl3pPr>
              <a:defRPr sz="3392" b="0">
                <a:solidFill>
                  <a:schemeClr val="tx2"/>
                </a:solidFill>
              </a:defRPr>
            </a:lvl3pPr>
            <a:lvl4pPr>
              <a:defRPr sz="3392" b="0">
                <a:solidFill>
                  <a:schemeClr val="tx2"/>
                </a:solidFill>
              </a:defRPr>
            </a:lvl4pPr>
            <a:lvl5pPr>
              <a:defRPr sz="3392" b="0">
                <a:solidFill>
                  <a:schemeClr val="tx2"/>
                </a:solidFill>
              </a:defRPr>
            </a:lvl5pPr>
          </a:lstStyle>
          <a:p>
            <a:pPr lvl="0"/>
            <a:r>
              <a:rPr lang="en-AU" noProof="0"/>
              <a:t>DD MMM YYYY  |  Version XX</a:t>
            </a:r>
          </a:p>
        </p:txBody>
      </p:sp>
      <p:pic>
        <p:nvPicPr>
          <p:cNvPr id="23" name="Graphic 22">
            <a:extLst>
              <a:ext uri="{FF2B5EF4-FFF2-40B4-BE49-F238E27FC236}">
                <a16:creationId xmlns:a16="http://schemas.microsoft.com/office/drawing/2014/main" id="{18994254-724F-D1B7-6FB9-8D382CC156A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79452" y="571482"/>
            <a:ext cx="3900488" cy="720744"/>
          </a:xfrm>
          <a:prstGeom prst="rect">
            <a:avLst/>
          </a:prstGeom>
        </p:spPr>
      </p:pic>
      <p:pic>
        <p:nvPicPr>
          <p:cNvPr id="24" name="Graphic 23">
            <a:hlinkClick r:id="rId4"/>
            <a:extLst>
              <a:ext uri="{FF2B5EF4-FFF2-40B4-BE49-F238E27FC236}">
                <a16:creationId xmlns:a16="http://schemas.microsoft.com/office/drawing/2014/main" id="{3859B11E-16D4-551C-EE49-F6A72023C3DE}"/>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643592" y="11382909"/>
            <a:ext cx="1420891" cy="1570458"/>
          </a:xfrm>
          <a:prstGeom prst="rect">
            <a:avLst/>
          </a:prstGeom>
        </p:spPr>
      </p:pic>
      <p:pic>
        <p:nvPicPr>
          <p:cNvPr id="28" name="Graphic 27">
            <a:extLst>
              <a:ext uri="{FF2B5EF4-FFF2-40B4-BE49-F238E27FC236}">
                <a16:creationId xmlns:a16="http://schemas.microsoft.com/office/drawing/2014/main" id="{104BC2A5-912E-5255-3753-79EB0D500EF5}"/>
              </a:ext>
            </a:extLst>
          </p:cNvPr>
          <p:cNvPicPr>
            <a:picLocks noChangeAspect="1"/>
          </p:cNvPicPr>
          <p:nvPr userDrawn="1"/>
        </p:nvPicPr>
        <p:blipFill rotWithShape="1">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l="61936" t="13010" b="16640"/>
          <a:stretch/>
        </p:blipFill>
        <p:spPr>
          <a:xfrm>
            <a:off x="7468202" y="2"/>
            <a:ext cx="7421435" cy="13716000"/>
          </a:xfrm>
          <a:prstGeom prst="rect">
            <a:avLst/>
          </a:prstGeom>
        </p:spPr>
      </p:pic>
    </p:spTree>
    <p:extLst>
      <p:ext uri="{BB962C8B-B14F-4D97-AF65-F5344CB8AC3E}">
        <p14:creationId xmlns:p14="http://schemas.microsoft.com/office/powerpoint/2010/main" val="3924884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17551" y="3236915"/>
            <a:ext cx="22981928" cy="8974138"/>
          </a:xfrm>
        </p:spPr>
        <p:txBody>
          <a:bodyPr/>
          <a:lstStyle>
            <a:lvl1pPr>
              <a:defRPr/>
            </a:lvl1pPr>
            <a:lvl2pPr>
              <a:defRPr/>
            </a:lvl2pPr>
            <a:lvl3pPr>
              <a:defRPr/>
            </a:lvl3pPr>
            <a:lvl4pPr>
              <a:buClr>
                <a:srgbClr val="146CFD"/>
              </a:buClr>
              <a:defRPr/>
            </a:lvl4pPr>
            <a:lvl5pPr>
              <a:buClr>
                <a:srgbClr val="146CFD"/>
              </a:buClr>
              <a:defRPr/>
            </a:lvl5pPr>
            <a:lvl6pPr>
              <a:buClr>
                <a:srgbClr val="146CFD"/>
              </a:buClr>
              <a:defRPr/>
            </a:lvl6pPr>
          </a:lstStyle>
          <a:p>
            <a:pPr lvl="0"/>
            <a:r>
              <a:rPr lang="en-AU" noProof="0"/>
              <a:t>Use the BACK and FORWARD buttons on the ribbon to apply formatting, bullets and numbering</a:t>
            </a:r>
          </a:p>
          <a:p>
            <a:pPr lvl="1"/>
            <a:r>
              <a:rPr lang="en-AU" noProof="0"/>
              <a:t>Subheading (Level 2)</a:t>
            </a:r>
          </a:p>
          <a:p>
            <a:pPr lvl="2"/>
            <a:r>
              <a:rPr lang="en-AU" noProof="0"/>
              <a:t>Body copy (Level 3)</a:t>
            </a:r>
          </a:p>
          <a:p>
            <a:pPr lvl="3"/>
            <a:r>
              <a:rPr lang="en-AU" noProof="0"/>
              <a:t>Bullets (Level 4)</a:t>
            </a:r>
          </a:p>
          <a:p>
            <a:pPr lvl="4"/>
            <a:r>
              <a:rPr lang="en-AU" noProof="0"/>
              <a:t>Bullets (Level 5)</a:t>
            </a:r>
          </a:p>
          <a:p>
            <a:pPr lvl="5"/>
            <a:r>
              <a:rPr lang="en-AU" noProof="0"/>
              <a:t>Numbering (Level 6)</a:t>
            </a:r>
          </a:p>
          <a:p>
            <a:pPr lvl="5"/>
            <a:endParaRPr lang="en-US"/>
          </a:p>
        </p:txBody>
      </p:sp>
      <p:pic>
        <p:nvPicPr>
          <p:cNvPr id="6" name="Graphic 5">
            <a:hlinkClick r:id="rId2"/>
            <a:extLst>
              <a:ext uri="{FF2B5EF4-FFF2-40B4-BE49-F238E27FC236}">
                <a16:creationId xmlns:a16="http://schemas.microsoft.com/office/drawing/2014/main" id="{F2F38ADE-1690-649D-D9EC-AEE009A4EF18}"/>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22673738" y="430364"/>
            <a:ext cx="1125155" cy="1243592"/>
          </a:xfrm>
          <a:prstGeom prst="rect">
            <a:avLst/>
          </a:prstGeom>
        </p:spPr>
      </p:pic>
      <p:sp>
        <p:nvSpPr>
          <p:cNvPr id="2" name="Slide Number Placeholder 1">
            <a:extLst>
              <a:ext uri="{FF2B5EF4-FFF2-40B4-BE49-F238E27FC236}">
                <a16:creationId xmlns:a16="http://schemas.microsoft.com/office/drawing/2014/main" id="{3D1F579A-ABA1-D562-C07C-E7D49F36E002}"/>
              </a:ext>
            </a:extLst>
          </p:cNvPr>
          <p:cNvSpPr>
            <a:spLocks noGrp="1"/>
          </p:cNvSpPr>
          <p:nvPr>
            <p:ph type="sldNum" sz="quarter" idx="10"/>
          </p:nvPr>
        </p:nvSpPr>
        <p:spPr/>
        <p:txBody>
          <a:bodyPr/>
          <a:lstStyle/>
          <a:p>
            <a:fld id="{6B6D7E5B-A78B-4B2C-A3DF-CDE1EFD1EBA1}" type="slidenum">
              <a:rPr lang="en-AU" smtClean="0"/>
              <a:pPr/>
              <a:t>‹#›</a:t>
            </a:fld>
            <a:endParaRPr lang="en-AU"/>
          </a:p>
        </p:txBody>
      </p:sp>
      <p:sp>
        <p:nvSpPr>
          <p:cNvPr id="8" name="Title 4">
            <a:extLst>
              <a:ext uri="{FF2B5EF4-FFF2-40B4-BE49-F238E27FC236}">
                <a16:creationId xmlns:a16="http://schemas.microsoft.com/office/drawing/2014/main" id="{E9316B96-7FD8-DA85-270D-02D32AEE18FB}"/>
              </a:ext>
            </a:extLst>
          </p:cNvPr>
          <p:cNvSpPr>
            <a:spLocks noGrp="1"/>
          </p:cNvSpPr>
          <p:nvPr>
            <p:ph type="title"/>
          </p:nvPr>
        </p:nvSpPr>
        <p:spPr>
          <a:xfrm>
            <a:off x="720001" y="2088000"/>
            <a:ext cx="22981928" cy="540000"/>
          </a:xfrm>
        </p:spPr>
        <p:txBody>
          <a:bodyPr/>
          <a:lstStyle/>
          <a:p>
            <a:r>
              <a:rPr lang="en-US"/>
              <a:t>Click to edit Master title style</a:t>
            </a:r>
            <a:endParaRPr lang="en-AU"/>
          </a:p>
        </p:txBody>
      </p:sp>
      <p:pic>
        <p:nvPicPr>
          <p:cNvPr id="9" name="Graphic 8">
            <a:extLst>
              <a:ext uri="{FF2B5EF4-FFF2-40B4-BE49-F238E27FC236}">
                <a16:creationId xmlns:a16="http://schemas.microsoft.com/office/drawing/2014/main" id="{6680E900-2D3B-4141-BBFD-DB006457CAB2}"/>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19999" y="495631"/>
            <a:ext cx="2772001" cy="512218"/>
          </a:xfrm>
          <a:prstGeom prst="rect">
            <a:avLst/>
          </a:prstGeom>
        </p:spPr>
      </p:pic>
    </p:spTree>
    <p:extLst>
      <p:ext uri="{BB962C8B-B14F-4D97-AF65-F5344CB8AC3E}">
        <p14:creationId xmlns:p14="http://schemas.microsoft.com/office/powerpoint/2010/main" val="27070689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A880D43-3E88-4F32-9F8B-D1FE8712A94B}"/>
              </a:ext>
            </a:extLst>
          </p:cNvPr>
          <p:cNvSpPr>
            <a:spLocks noGrp="1"/>
          </p:cNvSpPr>
          <p:nvPr>
            <p:ph type="body" sz="quarter" idx="12"/>
          </p:nvPr>
        </p:nvSpPr>
        <p:spPr>
          <a:xfrm>
            <a:off x="747713" y="3686177"/>
            <a:ext cx="14525615" cy="7058026"/>
          </a:xfrm>
        </p:spPr>
        <p:txBody>
          <a:bodyPr/>
          <a:lstStyle>
            <a:lvl1pPr marL="741166" indent="-741166">
              <a:buClr>
                <a:srgbClr val="146CFD"/>
              </a:buClr>
              <a:buFont typeface="+mj-lt"/>
              <a:buAutoNum type="arabicPeriod"/>
              <a:defRPr>
                <a:solidFill>
                  <a:srgbClr val="002664"/>
                </a:solidFill>
              </a:defRPr>
            </a:lvl1pPr>
            <a:lvl2pPr marL="513116" indent="-513116">
              <a:buClr>
                <a:srgbClr val="146CFD"/>
              </a:buClr>
              <a:buFont typeface="+mj-lt"/>
              <a:buAutoNum type="arabicPeriod"/>
              <a:defRPr>
                <a:solidFill>
                  <a:srgbClr val="002664"/>
                </a:solidFill>
              </a:defRPr>
            </a:lvl2pPr>
            <a:lvl3pPr marL="513116" indent="-513116">
              <a:buClr>
                <a:srgbClr val="146CFD"/>
              </a:buClr>
              <a:buFont typeface="+mj-lt"/>
              <a:buAutoNum type="arabicPeriod"/>
              <a:defRPr>
                <a:solidFill>
                  <a:srgbClr val="002664"/>
                </a:solidFill>
              </a:defRPr>
            </a:lvl3pPr>
            <a:lvl4pPr marL="513116" indent="-513116">
              <a:buClr>
                <a:srgbClr val="146CFD"/>
              </a:buClr>
              <a:buFont typeface="+mj-lt"/>
              <a:buAutoNum type="arabicPeriod"/>
              <a:defRPr>
                <a:solidFill>
                  <a:srgbClr val="002664"/>
                </a:solidFill>
              </a:defRPr>
            </a:lvl4pPr>
            <a:lvl5pPr marL="872252" indent="-513116">
              <a:buClr>
                <a:srgbClr val="146CFD"/>
              </a:buClr>
              <a:buFont typeface="+mj-lt"/>
              <a:buAutoNum type="arabicPeriod"/>
              <a:defRPr>
                <a:solidFill>
                  <a:srgbClr val="00266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Title 2">
            <a:extLst>
              <a:ext uri="{FF2B5EF4-FFF2-40B4-BE49-F238E27FC236}">
                <a16:creationId xmlns:a16="http://schemas.microsoft.com/office/drawing/2014/main" id="{74D77908-61B3-D978-8888-D5A09AD3D25E}"/>
              </a:ext>
            </a:extLst>
          </p:cNvPr>
          <p:cNvSpPr>
            <a:spLocks noGrp="1"/>
          </p:cNvSpPr>
          <p:nvPr>
            <p:ph type="title" hasCustomPrompt="1"/>
          </p:nvPr>
        </p:nvSpPr>
        <p:spPr>
          <a:xfrm>
            <a:off x="747713" y="2156284"/>
            <a:ext cx="14525615" cy="720000"/>
          </a:xfrm>
        </p:spPr>
        <p:txBody>
          <a:bodyPr/>
          <a:lstStyle>
            <a:lvl1pPr>
              <a:defRPr sz="6584"/>
            </a:lvl1pPr>
          </a:lstStyle>
          <a:p>
            <a:r>
              <a:rPr lang="en-US"/>
              <a:t>Agenda layout</a:t>
            </a:r>
            <a:endParaRPr lang="en-AU"/>
          </a:p>
        </p:txBody>
      </p:sp>
      <p:sp>
        <p:nvSpPr>
          <p:cNvPr id="4" name="Rectangle 3">
            <a:extLst>
              <a:ext uri="{FF2B5EF4-FFF2-40B4-BE49-F238E27FC236}">
                <a16:creationId xmlns:a16="http://schemas.microsoft.com/office/drawing/2014/main" id="{66C556D2-1429-4149-9CBE-C5E925979292}"/>
              </a:ext>
            </a:extLst>
          </p:cNvPr>
          <p:cNvSpPr/>
          <p:nvPr userDrawn="1"/>
        </p:nvSpPr>
        <p:spPr>
          <a:xfrm>
            <a:off x="0" y="0"/>
            <a:ext cx="24444325" cy="19467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6"/>
          </a:p>
        </p:txBody>
      </p:sp>
      <p:pic>
        <p:nvPicPr>
          <p:cNvPr id="6" name="Graphic 5">
            <a:hlinkClick r:id="rId2"/>
            <a:extLst>
              <a:ext uri="{FF2B5EF4-FFF2-40B4-BE49-F238E27FC236}">
                <a16:creationId xmlns:a16="http://schemas.microsoft.com/office/drawing/2014/main" id="{3BA6646C-0709-0FBC-DC8F-AA2C3EF8C91E}"/>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52646" y="11382909"/>
            <a:ext cx="1420891" cy="1570458"/>
          </a:xfrm>
          <a:prstGeom prst="rect">
            <a:avLst/>
          </a:prstGeom>
        </p:spPr>
      </p:pic>
      <p:pic>
        <p:nvPicPr>
          <p:cNvPr id="9" name="Graphic 8">
            <a:extLst>
              <a:ext uri="{FF2B5EF4-FFF2-40B4-BE49-F238E27FC236}">
                <a16:creationId xmlns:a16="http://schemas.microsoft.com/office/drawing/2014/main" id="{B4360839-E41F-956A-1737-51A70511203B}"/>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88506" y="571482"/>
            <a:ext cx="3900488" cy="720744"/>
          </a:xfrm>
          <a:prstGeom prst="rect">
            <a:avLst/>
          </a:prstGeom>
        </p:spPr>
      </p:pic>
      <p:sp>
        <p:nvSpPr>
          <p:cNvPr id="2" name="Slide Number Placeholder 1">
            <a:extLst>
              <a:ext uri="{FF2B5EF4-FFF2-40B4-BE49-F238E27FC236}">
                <a16:creationId xmlns:a16="http://schemas.microsoft.com/office/drawing/2014/main" id="{ECC0C508-0B21-D5E4-D6BE-B70041C1930C}"/>
              </a:ext>
            </a:extLst>
          </p:cNvPr>
          <p:cNvSpPr>
            <a:spLocks noGrp="1"/>
          </p:cNvSpPr>
          <p:nvPr>
            <p:ph type="sldNum" sz="quarter" idx="13"/>
          </p:nvPr>
        </p:nvSpPr>
        <p:spPr/>
        <p:txBody>
          <a:bodyPr/>
          <a:lstStyle/>
          <a:p>
            <a:fld id="{6B6D7E5B-A78B-4B2C-A3DF-CDE1EFD1EBA1}" type="slidenum">
              <a:rPr lang="en-AU" smtClean="0"/>
              <a:pPr/>
              <a:t>‹#›</a:t>
            </a:fld>
            <a:endParaRPr lang="en-AU"/>
          </a:p>
        </p:txBody>
      </p:sp>
      <p:pic>
        <p:nvPicPr>
          <p:cNvPr id="8" name="Graphic 7">
            <a:extLst>
              <a:ext uri="{FF2B5EF4-FFF2-40B4-BE49-F238E27FC236}">
                <a16:creationId xmlns:a16="http://schemas.microsoft.com/office/drawing/2014/main" id="{42711B15-7EE3-B094-B053-A9135B486C14}"/>
              </a:ext>
            </a:extLst>
          </p:cNvPr>
          <p:cNvPicPr>
            <a:picLocks noChangeAspect="1"/>
          </p:cNvPicPr>
          <p:nvPr userDrawn="1"/>
        </p:nvPicPr>
        <p:blipFill rotWithShape="1">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l="61936" t="13010" b="16640"/>
          <a:stretch/>
        </p:blipFill>
        <p:spPr>
          <a:xfrm>
            <a:off x="16516951" y="2"/>
            <a:ext cx="7421435" cy="13716000"/>
          </a:xfrm>
          <a:prstGeom prst="rect">
            <a:avLst/>
          </a:prstGeom>
        </p:spPr>
      </p:pic>
    </p:spTree>
    <p:extLst>
      <p:ext uri="{BB962C8B-B14F-4D97-AF65-F5344CB8AC3E}">
        <p14:creationId xmlns:p14="http://schemas.microsoft.com/office/powerpoint/2010/main" val="15612038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Pullout">
    <p:spTree>
      <p:nvGrpSpPr>
        <p:cNvPr id="1" name=""/>
        <p:cNvGrpSpPr/>
        <p:nvPr/>
      </p:nvGrpSpPr>
      <p:grpSpPr>
        <a:xfrm>
          <a:off x="0" y="0"/>
          <a:ext cx="0" cy="0"/>
          <a:chOff x="0" y="0"/>
          <a:chExt cx="0" cy="0"/>
        </a:xfrm>
      </p:grpSpPr>
      <p:sp>
        <p:nvSpPr>
          <p:cNvPr id="14" name="object 4">
            <a:extLst>
              <a:ext uri="{FF2B5EF4-FFF2-40B4-BE49-F238E27FC236}">
                <a16:creationId xmlns:a16="http://schemas.microsoft.com/office/drawing/2014/main" id="{50D2C01D-E915-4F1E-BED1-C3D2D5673A38}"/>
              </a:ext>
            </a:extLst>
          </p:cNvPr>
          <p:cNvSpPr/>
          <p:nvPr userDrawn="1"/>
        </p:nvSpPr>
        <p:spPr>
          <a:xfrm>
            <a:off x="15773401" y="-57149"/>
            <a:ext cx="8689976" cy="13852046"/>
          </a:xfrm>
          <a:custGeom>
            <a:avLst/>
            <a:gdLst/>
            <a:ahLst/>
            <a:cxnLst/>
            <a:rect l="l" t="t" r="r" b="b"/>
            <a:pathLst>
              <a:path w="7266940" h="11308715">
                <a:moveTo>
                  <a:pt x="0" y="11308556"/>
                </a:moveTo>
                <a:lnTo>
                  <a:pt x="7266794" y="11308556"/>
                </a:lnTo>
                <a:lnTo>
                  <a:pt x="7266794" y="0"/>
                </a:lnTo>
                <a:lnTo>
                  <a:pt x="0" y="0"/>
                </a:lnTo>
                <a:lnTo>
                  <a:pt x="0" y="11308556"/>
                </a:lnTo>
                <a:close/>
              </a:path>
            </a:pathLst>
          </a:custGeom>
          <a:solidFill>
            <a:srgbClr val="F1F1F4"/>
          </a:solidFill>
        </p:spPr>
        <p:txBody>
          <a:bodyPr wrap="square" lIns="0" tIns="0" rIns="0" bIns="0" rtlCol="0"/>
          <a:lstStyle/>
          <a:p>
            <a:endParaRPr sz="1796"/>
          </a:p>
        </p:txBody>
      </p:sp>
      <p:sp>
        <p:nvSpPr>
          <p:cNvPr id="9" name="Text Placeholder 8">
            <a:extLst>
              <a:ext uri="{FF2B5EF4-FFF2-40B4-BE49-F238E27FC236}">
                <a16:creationId xmlns:a16="http://schemas.microsoft.com/office/drawing/2014/main" id="{EBD2CA60-98AE-40A5-A2AD-0BEFF05EC81B}"/>
              </a:ext>
            </a:extLst>
          </p:cNvPr>
          <p:cNvSpPr>
            <a:spLocks noGrp="1"/>
          </p:cNvSpPr>
          <p:nvPr>
            <p:ph type="body" sz="quarter" idx="12" hasCustomPrompt="1"/>
          </p:nvPr>
        </p:nvSpPr>
        <p:spPr>
          <a:xfrm>
            <a:off x="717552" y="3236914"/>
            <a:ext cx="14349122" cy="9659936"/>
          </a:xfrm>
        </p:spPr>
        <p:txBody>
          <a:bodyPr/>
          <a:lstStyle/>
          <a:p>
            <a:pPr lvl="0"/>
            <a:r>
              <a:rPr lang="en-US"/>
              <a:t>Use the BACK and FORWARD buttons on the ribbon to apply formatting, bullets and numbering</a:t>
            </a:r>
          </a:p>
          <a:p>
            <a:pPr lvl="1"/>
            <a:r>
              <a:rPr lang="en-US"/>
              <a:t>Subheading (Level 2)</a:t>
            </a:r>
          </a:p>
          <a:p>
            <a:pPr lvl="2"/>
            <a:r>
              <a:rPr lang="en-US"/>
              <a:t>Body copy (Level 3)</a:t>
            </a:r>
          </a:p>
          <a:p>
            <a:pPr lvl="3"/>
            <a:r>
              <a:rPr lang="en-US"/>
              <a:t>Bullets (Level 4)</a:t>
            </a:r>
          </a:p>
          <a:p>
            <a:pPr lvl="4"/>
            <a:r>
              <a:rPr lang="en-US"/>
              <a:t>Bullets (Level 5)</a:t>
            </a:r>
          </a:p>
          <a:p>
            <a:pPr lvl="5"/>
            <a:r>
              <a:rPr lang="en-US"/>
              <a:t>Numbering (Level 6)</a:t>
            </a:r>
          </a:p>
          <a:p>
            <a:pPr lvl="5"/>
            <a:endParaRPr lang="en-US"/>
          </a:p>
        </p:txBody>
      </p:sp>
      <p:sp>
        <p:nvSpPr>
          <p:cNvPr id="11" name="Text Placeholder 10">
            <a:extLst>
              <a:ext uri="{FF2B5EF4-FFF2-40B4-BE49-F238E27FC236}">
                <a16:creationId xmlns:a16="http://schemas.microsoft.com/office/drawing/2014/main" id="{44E29222-7FEC-40F6-ADF7-ED9C4A6CDDEE}"/>
              </a:ext>
            </a:extLst>
          </p:cNvPr>
          <p:cNvSpPr>
            <a:spLocks noGrp="1"/>
          </p:cNvSpPr>
          <p:nvPr>
            <p:ph type="body" sz="quarter" idx="13" hasCustomPrompt="1"/>
          </p:nvPr>
        </p:nvSpPr>
        <p:spPr>
          <a:xfrm>
            <a:off x="16501109" y="2127251"/>
            <a:ext cx="7225666" cy="10083798"/>
          </a:xfrm>
        </p:spPr>
        <p:txBody>
          <a:bodyPr anchor="t"/>
          <a:lstStyle>
            <a:lvl1pPr>
              <a:defRPr>
                <a:solidFill>
                  <a:schemeClr val="tx2"/>
                </a:solidFill>
              </a:defRPr>
            </a:lvl1pPr>
            <a:lvl2pPr>
              <a:defRPr>
                <a:solidFill>
                  <a:srgbClr val="146CFD"/>
                </a:solidFill>
              </a:defRPr>
            </a:lvl2pPr>
            <a:lvl3pPr>
              <a:buClr>
                <a:srgbClr val="146CFD"/>
              </a:buClr>
              <a:defRPr>
                <a:solidFill>
                  <a:srgbClr val="146CFD"/>
                </a:solidFill>
              </a:defRPr>
            </a:lvl3pPr>
            <a:lvl4pPr>
              <a:buClr>
                <a:srgbClr val="146CFD"/>
              </a:buClr>
              <a:defRPr/>
            </a:lvl4pPr>
            <a:lvl5pPr>
              <a:buClr>
                <a:srgbClr val="146CFD"/>
              </a:buClr>
              <a:defRPr/>
            </a:lvl5pPr>
            <a:lvl6pPr>
              <a:buClr>
                <a:srgbClr val="146CFD"/>
              </a:buClr>
              <a:defRPr/>
            </a:lvl6pPr>
          </a:lstStyle>
          <a:p>
            <a:pPr lvl="0"/>
            <a:r>
              <a:rPr lang="en-US"/>
              <a:t>Use the BACK and FORWARD buttons on the ribbon to apply formatting, Subheading (Level 2)</a:t>
            </a:r>
          </a:p>
          <a:p>
            <a:pPr lvl="1"/>
            <a:r>
              <a:rPr lang="en-US"/>
              <a:t>Body copy (Level 3)</a:t>
            </a:r>
          </a:p>
          <a:p>
            <a:pPr lvl="3"/>
            <a:r>
              <a:rPr lang="en-US"/>
              <a:t>Bullets (Level 4)</a:t>
            </a:r>
          </a:p>
          <a:p>
            <a:pPr lvl="4"/>
            <a:r>
              <a:rPr lang="en-US"/>
              <a:t>Bullets (Level 5)</a:t>
            </a:r>
          </a:p>
          <a:p>
            <a:pPr lvl="5"/>
            <a:r>
              <a:rPr lang="en-US"/>
              <a:t>Numbering (Level 6)</a:t>
            </a:r>
          </a:p>
          <a:p>
            <a:pPr lvl="5"/>
            <a:endParaRPr lang="en-US"/>
          </a:p>
        </p:txBody>
      </p:sp>
      <p:sp>
        <p:nvSpPr>
          <p:cNvPr id="3" name="Title 2">
            <a:extLst>
              <a:ext uri="{FF2B5EF4-FFF2-40B4-BE49-F238E27FC236}">
                <a16:creationId xmlns:a16="http://schemas.microsoft.com/office/drawing/2014/main" id="{FB2F159A-BECE-17A3-58D3-43873986453C}"/>
              </a:ext>
            </a:extLst>
          </p:cNvPr>
          <p:cNvSpPr>
            <a:spLocks noGrp="1"/>
          </p:cNvSpPr>
          <p:nvPr>
            <p:ph type="title"/>
          </p:nvPr>
        </p:nvSpPr>
        <p:spPr>
          <a:xfrm>
            <a:off x="720001" y="2088000"/>
            <a:ext cx="14362837" cy="540000"/>
          </a:xfrm>
        </p:spPr>
        <p:txBody>
          <a:bodyPr/>
          <a:lstStyle>
            <a:lvl1pPr>
              <a:defRPr/>
            </a:lvl1pPr>
          </a:lstStyle>
          <a:p>
            <a:r>
              <a:rPr lang="en-US"/>
              <a:t>Click to edit Master title style</a:t>
            </a:r>
            <a:endParaRPr lang="en-AU"/>
          </a:p>
        </p:txBody>
      </p:sp>
      <p:sp>
        <p:nvSpPr>
          <p:cNvPr id="2" name="Slide Number Placeholder 1">
            <a:extLst>
              <a:ext uri="{FF2B5EF4-FFF2-40B4-BE49-F238E27FC236}">
                <a16:creationId xmlns:a16="http://schemas.microsoft.com/office/drawing/2014/main" id="{F68DAD7A-D6CC-E0A3-CF99-565C6A7F18CC}"/>
              </a:ext>
            </a:extLst>
          </p:cNvPr>
          <p:cNvSpPr>
            <a:spLocks noGrp="1"/>
          </p:cNvSpPr>
          <p:nvPr>
            <p:ph type="sldNum" sz="quarter" idx="14"/>
          </p:nvPr>
        </p:nvSpPr>
        <p:spPr/>
        <p:txBody>
          <a:bodyPr/>
          <a:lstStyle/>
          <a:p>
            <a:fld id="{6B6D7E5B-A78B-4B2C-A3DF-CDE1EFD1EBA1}" type="slidenum">
              <a:rPr lang="en-AU" smtClean="0"/>
              <a:pPr/>
              <a:t>‹#›</a:t>
            </a:fld>
            <a:endParaRPr lang="en-AU"/>
          </a:p>
        </p:txBody>
      </p:sp>
      <p:pic>
        <p:nvPicPr>
          <p:cNvPr id="8" name="Graphic 7">
            <a:hlinkClick r:id="rId2"/>
            <a:extLst>
              <a:ext uri="{FF2B5EF4-FFF2-40B4-BE49-F238E27FC236}">
                <a16:creationId xmlns:a16="http://schemas.microsoft.com/office/drawing/2014/main" id="{52674A8A-926E-4192-BDBF-911B1985DED8}"/>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22673738" y="430364"/>
            <a:ext cx="1125155" cy="1243592"/>
          </a:xfrm>
          <a:prstGeom prst="rect">
            <a:avLst/>
          </a:prstGeom>
        </p:spPr>
      </p:pic>
      <p:pic>
        <p:nvPicPr>
          <p:cNvPr id="12" name="Graphic 11">
            <a:extLst>
              <a:ext uri="{FF2B5EF4-FFF2-40B4-BE49-F238E27FC236}">
                <a16:creationId xmlns:a16="http://schemas.microsoft.com/office/drawing/2014/main" id="{B0D12534-1725-44D9-8859-C757984B83C7}"/>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19999" y="495631"/>
            <a:ext cx="2772001" cy="512218"/>
          </a:xfrm>
          <a:prstGeom prst="rect">
            <a:avLst/>
          </a:prstGeom>
        </p:spPr>
      </p:pic>
    </p:spTree>
    <p:extLst>
      <p:ext uri="{BB962C8B-B14F-4D97-AF65-F5344CB8AC3E}">
        <p14:creationId xmlns:p14="http://schemas.microsoft.com/office/powerpoint/2010/main" val="3883494119"/>
      </p:ext>
    </p:extLst>
  </p:cSld>
  <p:clrMapOvr>
    <a:masterClrMapping/>
  </p:clrMapOvr>
  <p:extLst>
    <p:ext uri="{DCECCB84-F9BA-43D5-87BE-67443E8EF086}">
      <p15:sldGuideLst xmlns:p15="http://schemas.microsoft.com/office/powerpoint/2012/main">
        <p15:guide id="1" pos="993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atistic &amp; Text">
    <p:bg>
      <p:bgPr>
        <a:solidFill>
          <a:schemeClr val="tx2"/>
        </a:solidFill>
        <a:effectLst/>
      </p:bgPr>
    </p:bg>
    <p:spTree>
      <p:nvGrpSpPr>
        <p:cNvPr id="1" name=""/>
        <p:cNvGrpSpPr/>
        <p:nvPr/>
      </p:nvGrpSpPr>
      <p:grpSpPr>
        <a:xfrm>
          <a:off x="0" y="0"/>
          <a:ext cx="0" cy="0"/>
          <a:chOff x="0" y="0"/>
          <a:chExt cx="0" cy="0"/>
        </a:xfrm>
      </p:grpSpPr>
      <p:sp>
        <p:nvSpPr>
          <p:cNvPr id="13" name="object 2">
            <a:extLst>
              <a:ext uri="{FF2B5EF4-FFF2-40B4-BE49-F238E27FC236}">
                <a16:creationId xmlns:a16="http://schemas.microsoft.com/office/drawing/2014/main" id="{941DABDE-B460-4B86-AA6F-0D128201344A}"/>
              </a:ext>
            </a:extLst>
          </p:cNvPr>
          <p:cNvSpPr/>
          <p:nvPr userDrawn="1"/>
        </p:nvSpPr>
        <p:spPr>
          <a:xfrm>
            <a:off x="8941445" y="0"/>
            <a:ext cx="15502881" cy="13716000"/>
          </a:xfrm>
          <a:custGeom>
            <a:avLst/>
            <a:gdLst/>
            <a:ahLst/>
            <a:cxnLst/>
            <a:rect l="l" t="t" r="r" b="b"/>
            <a:pathLst>
              <a:path w="7329805" h="11308715">
                <a:moveTo>
                  <a:pt x="0" y="11308556"/>
                </a:moveTo>
                <a:lnTo>
                  <a:pt x="7329619" y="11308556"/>
                </a:lnTo>
                <a:lnTo>
                  <a:pt x="7329619" y="0"/>
                </a:lnTo>
                <a:lnTo>
                  <a:pt x="0" y="0"/>
                </a:lnTo>
                <a:lnTo>
                  <a:pt x="0" y="11308556"/>
                </a:lnTo>
                <a:close/>
              </a:path>
            </a:pathLst>
          </a:custGeom>
          <a:solidFill>
            <a:schemeClr val="bg1"/>
          </a:solidFill>
        </p:spPr>
        <p:txBody>
          <a:bodyPr wrap="square" lIns="0" tIns="0" rIns="0" bIns="0" rtlCol="0"/>
          <a:lstStyle/>
          <a:p>
            <a:endParaRPr sz="1796"/>
          </a:p>
        </p:txBody>
      </p:sp>
      <p:sp>
        <p:nvSpPr>
          <p:cNvPr id="7" name="Text Placeholder 8">
            <a:extLst>
              <a:ext uri="{FF2B5EF4-FFF2-40B4-BE49-F238E27FC236}">
                <a16:creationId xmlns:a16="http://schemas.microsoft.com/office/drawing/2014/main" id="{E18E92BC-2D96-47E6-9C4B-C9290D805BD1}"/>
              </a:ext>
            </a:extLst>
          </p:cNvPr>
          <p:cNvSpPr>
            <a:spLocks noGrp="1"/>
          </p:cNvSpPr>
          <p:nvPr>
            <p:ph type="body" sz="quarter" idx="12" hasCustomPrompt="1"/>
          </p:nvPr>
        </p:nvSpPr>
        <p:spPr>
          <a:xfrm>
            <a:off x="9696451" y="3236915"/>
            <a:ext cx="14030325" cy="8921454"/>
          </a:xfrm>
        </p:spPr>
        <p:txBody>
          <a:bodyPr/>
          <a:lstStyle/>
          <a:p>
            <a:pPr lvl="0"/>
            <a:r>
              <a:rPr lang="en-US"/>
              <a:t>Use the BACK and FORWARD buttons on the ribbon to apply formatting, bullets and numbering</a:t>
            </a:r>
          </a:p>
          <a:p>
            <a:pPr lvl="1"/>
            <a:r>
              <a:rPr lang="en-US"/>
              <a:t>Subheading (Level 2)</a:t>
            </a:r>
          </a:p>
          <a:p>
            <a:pPr lvl="2"/>
            <a:r>
              <a:rPr lang="en-US"/>
              <a:t>Body copy (Level 3)</a:t>
            </a:r>
          </a:p>
          <a:p>
            <a:pPr lvl="3"/>
            <a:r>
              <a:rPr lang="en-US"/>
              <a:t>Bullets (Level 4)</a:t>
            </a:r>
          </a:p>
          <a:p>
            <a:pPr lvl="4"/>
            <a:r>
              <a:rPr lang="en-US"/>
              <a:t>Bullets (Level 5)</a:t>
            </a:r>
          </a:p>
          <a:p>
            <a:pPr lvl="5"/>
            <a:r>
              <a:rPr lang="en-US"/>
              <a:t>Numbering (Level 6)</a:t>
            </a:r>
          </a:p>
          <a:p>
            <a:pPr lvl="5"/>
            <a:endParaRPr lang="en-US"/>
          </a:p>
        </p:txBody>
      </p:sp>
      <p:sp>
        <p:nvSpPr>
          <p:cNvPr id="14" name="Text Placeholder 13">
            <a:extLst>
              <a:ext uri="{FF2B5EF4-FFF2-40B4-BE49-F238E27FC236}">
                <a16:creationId xmlns:a16="http://schemas.microsoft.com/office/drawing/2014/main" id="{11E12068-6E83-480E-96B1-D5984F8E5604}"/>
              </a:ext>
            </a:extLst>
          </p:cNvPr>
          <p:cNvSpPr>
            <a:spLocks noGrp="1"/>
          </p:cNvSpPr>
          <p:nvPr>
            <p:ph type="body" sz="quarter" idx="14" hasCustomPrompt="1"/>
          </p:nvPr>
        </p:nvSpPr>
        <p:spPr>
          <a:xfrm>
            <a:off x="804862" y="6881380"/>
            <a:ext cx="7272255" cy="2324100"/>
          </a:xfrm>
        </p:spPr>
        <p:txBody>
          <a:bodyPr anchor="b">
            <a:noAutofit/>
          </a:bodyPr>
          <a:lstStyle>
            <a:lvl1pPr algn="ctr">
              <a:defRPr sz="16260" b="0">
                <a:solidFill>
                  <a:schemeClr val="bg1"/>
                </a:solidFill>
              </a:defRPr>
            </a:lvl1pPr>
            <a:lvl2pPr>
              <a:defRPr sz="13368" b="0">
                <a:solidFill>
                  <a:schemeClr val="bg1"/>
                </a:solidFill>
              </a:defRPr>
            </a:lvl2pPr>
            <a:lvl3pPr>
              <a:defRPr sz="13368" b="0">
                <a:solidFill>
                  <a:schemeClr val="bg1"/>
                </a:solidFill>
              </a:defRPr>
            </a:lvl3pPr>
            <a:lvl4pPr>
              <a:defRPr sz="13368" b="0">
                <a:solidFill>
                  <a:schemeClr val="bg1"/>
                </a:solidFill>
              </a:defRPr>
            </a:lvl4pPr>
            <a:lvl5pPr>
              <a:defRPr sz="13368" b="0">
                <a:solidFill>
                  <a:schemeClr val="bg1"/>
                </a:solidFill>
              </a:defRPr>
            </a:lvl5pPr>
          </a:lstStyle>
          <a:p>
            <a:pPr lvl="0"/>
            <a:r>
              <a:rPr lang="en-US"/>
              <a:t>00%</a:t>
            </a:r>
            <a:endParaRPr lang="en-AU"/>
          </a:p>
        </p:txBody>
      </p:sp>
      <p:sp>
        <p:nvSpPr>
          <p:cNvPr id="16" name="Text Placeholder 15">
            <a:extLst>
              <a:ext uri="{FF2B5EF4-FFF2-40B4-BE49-F238E27FC236}">
                <a16:creationId xmlns:a16="http://schemas.microsoft.com/office/drawing/2014/main" id="{B978C59D-EF97-4A20-A85F-561085D60FBA}"/>
              </a:ext>
            </a:extLst>
          </p:cNvPr>
          <p:cNvSpPr>
            <a:spLocks noGrp="1"/>
          </p:cNvSpPr>
          <p:nvPr>
            <p:ph type="body" sz="quarter" idx="15" hasCustomPrompt="1"/>
          </p:nvPr>
        </p:nvSpPr>
        <p:spPr>
          <a:xfrm>
            <a:off x="717551" y="9346411"/>
            <a:ext cx="7359566" cy="1924050"/>
          </a:xfrm>
        </p:spPr>
        <p:txBody>
          <a:bodyPr/>
          <a:lstStyle>
            <a:lvl1pPr algn="ctr">
              <a:spcAft>
                <a:spcPts val="0"/>
              </a:spcAft>
              <a:defRPr b="0">
                <a:solidFill>
                  <a:schemeClr val="bg1"/>
                </a:solidFill>
              </a:defRPr>
            </a:lvl1pPr>
            <a:lvl2pPr algn="ctr">
              <a:defRPr sz="2794" b="0">
                <a:solidFill>
                  <a:schemeClr val="bg1"/>
                </a:solidFill>
              </a:defRPr>
            </a:lvl2pPr>
            <a:lvl3pPr algn="ctr">
              <a:defRPr b="0">
                <a:solidFill>
                  <a:schemeClr val="bg1"/>
                </a:solidFill>
              </a:defRPr>
            </a:lvl3pPr>
            <a:lvl4pPr algn="ctr">
              <a:defRPr b="0">
                <a:solidFill>
                  <a:schemeClr val="bg1"/>
                </a:solidFill>
              </a:defRPr>
            </a:lvl4pPr>
            <a:lvl5pPr algn="ctr">
              <a:defRPr b="0">
                <a:solidFill>
                  <a:schemeClr val="bg1"/>
                </a:solidFill>
              </a:defRPr>
            </a:lvl5pPr>
          </a:lstStyle>
          <a:p>
            <a:pPr lvl="0"/>
            <a:r>
              <a:rPr lang="en-US"/>
              <a:t>Statistic description</a:t>
            </a:r>
          </a:p>
          <a:p>
            <a:pPr lvl="0"/>
            <a:r>
              <a:rPr lang="en-US"/>
              <a:t>5-10 words</a:t>
            </a:r>
          </a:p>
        </p:txBody>
      </p:sp>
      <p:sp>
        <p:nvSpPr>
          <p:cNvPr id="20" name="Content Placeholder 19">
            <a:extLst>
              <a:ext uri="{FF2B5EF4-FFF2-40B4-BE49-F238E27FC236}">
                <a16:creationId xmlns:a16="http://schemas.microsoft.com/office/drawing/2014/main" id="{077D0C31-5026-45CF-B570-81C6E37FF899}"/>
              </a:ext>
            </a:extLst>
          </p:cNvPr>
          <p:cNvSpPr>
            <a:spLocks noGrp="1"/>
          </p:cNvSpPr>
          <p:nvPr>
            <p:ph sz="quarter" idx="16" hasCustomPrompt="1"/>
          </p:nvPr>
        </p:nvSpPr>
        <p:spPr>
          <a:xfrm>
            <a:off x="2488365" y="3219325"/>
            <a:ext cx="3905250" cy="3373438"/>
          </a:xfrm>
        </p:spPr>
        <p:txBody>
          <a:bodyPr anchor="ctr"/>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Icon or  picture here</a:t>
            </a:r>
            <a:endParaRPr lang="en-AU"/>
          </a:p>
        </p:txBody>
      </p:sp>
      <p:pic>
        <p:nvPicPr>
          <p:cNvPr id="68" name="Graphic 67">
            <a:hlinkClick r:id="rId2"/>
            <a:extLst>
              <a:ext uri="{FF2B5EF4-FFF2-40B4-BE49-F238E27FC236}">
                <a16:creationId xmlns:a16="http://schemas.microsoft.com/office/drawing/2014/main" id="{38E23B15-1BD9-FD56-C001-D9B4D3D0C23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22673738" y="430364"/>
            <a:ext cx="1125155" cy="1243592"/>
          </a:xfrm>
          <a:prstGeom prst="rect">
            <a:avLst/>
          </a:prstGeom>
        </p:spPr>
      </p:pic>
      <p:sp>
        <p:nvSpPr>
          <p:cNvPr id="11" name="Title 10">
            <a:extLst>
              <a:ext uri="{FF2B5EF4-FFF2-40B4-BE49-F238E27FC236}">
                <a16:creationId xmlns:a16="http://schemas.microsoft.com/office/drawing/2014/main" id="{7E6962F4-7EFF-77D7-48B4-95F941CAA7BB}"/>
              </a:ext>
            </a:extLst>
          </p:cNvPr>
          <p:cNvSpPr>
            <a:spLocks noGrp="1"/>
          </p:cNvSpPr>
          <p:nvPr>
            <p:ph type="title"/>
          </p:nvPr>
        </p:nvSpPr>
        <p:spPr>
          <a:xfrm>
            <a:off x="9669154" y="2088000"/>
            <a:ext cx="14030325" cy="540000"/>
          </a:xfrm>
        </p:spPr>
        <p:txBody>
          <a:bodyPr/>
          <a:lstStyle/>
          <a:p>
            <a:r>
              <a:rPr lang="en-US"/>
              <a:t>Click to edit Master title style</a:t>
            </a:r>
            <a:endParaRPr lang="en-AU"/>
          </a:p>
        </p:txBody>
      </p:sp>
      <p:sp>
        <p:nvSpPr>
          <p:cNvPr id="2" name="Slide Number Placeholder 1">
            <a:extLst>
              <a:ext uri="{FF2B5EF4-FFF2-40B4-BE49-F238E27FC236}">
                <a16:creationId xmlns:a16="http://schemas.microsoft.com/office/drawing/2014/main" id="{4253FD37-0C1D-639A-6768-F2D186A9D1EA}"/>
              </a:ext>
            </a:extLst>
          </p:cNvPr>
          <p:cNvSpPr>
            <a:spLocks noGrp="1"/>
          </p:cNvSpPr>
          <p:nvPr>
            <p:ph type="sldNum" sz="quarter" idx="17"/>
          </p:nvPr>
        </p:nvSpPr>
        <p:spPr/>
        <p:txBody>
          <a:bodyPr/>
          <a:lstStyle/>
          <a:p>
            <a:fld id="{6B6D7E5B-A78B-4B2C-A3DF-CDE1EFD1EBA1}" type="slidenum">
              <a:rPr lang="en-AU" smtClean="0"/>
              <a:pPr/>
              <a:t>‹#›</a:t>
            </a:fld>
            <a:endParaRPr lang="en-AU"/>
          </a:p>
        </p:txBody>
      </p:sp>
      <p:pic>
        <p:nvPicPr>
          <p:cNvPr id="15" name="Graphic 14">
            <a:extLst>
              <a:ext uri="{FF2B5EF4-FFF2-40B4-BE49-F238E27FC236}">
                <a16:creationId xmlns:a16="http://schemas.microsoft.com/office/drawing/2014/main" id="{DE424912-A34B-493F-99CB-23C4D5ADB144}"/>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19999" y="495631"/>
            <a:ext cx="2772001" cy="512218"/>
          </a:xfrm>
          <a:prstGeom prst="rect">
            <a:avLst/>
          </a:prstGeom>
        </p:spPr>
      </p:pic>
    </p:spTree>
    <p:extLst>
      <p:ext uri="{BB962C8B-B14F-4D97-AF65-F5344CB8AC3E}">
        <p14:creationId xmlns:p14="http://schemas.microsoft.com/office/powerpoint/2010/main" val="38614458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tatistic &amp; Text alternative">
    <p:bg>
      <p:bgPr>
        <a:solidFill>
          <a:srgbClr val="CBEDFD"/>
        </a:solidFill>
        <a:effectLst/>
      </p:bgPr>
    </p:bg>
    <p:spTree>
      <p:nvGrpSpPr>
        <p:cNvPr id="1" name=""/>
        <p:cNvGrpSpPr/>
        <p:nvPr/>
      </p:nvGrpSpPr>
      <p:grpSpPr>
        <a:xfrm>
          <a:off x="0" y="0"/>
          <a:ext cx="0" cy="0"/>
          <a:chOff x="0" y="0"/>
          <a:chExt cx="0" cy="0"/>
        </a:xfrm>
      </p:grpSpPr>
      <p:sp>
        <p:nvSpPr>
          <p:cNvPr id="13" name="object 2">
            <a:extLst>
              <a:ext uri="{FF2B5EF4-FFF2-40B4-BE49-F238E27FC236}">
                <a16:creationId xmlns:a16="http://schemas.microsoft.com/office/drawing/2014/main" id="{941DABDE-B460-4B86-AA6F-0D128201344A}"/>
              </a:ext>
            </a:extLst>
          </p:cNvPr>
          <p:cNvSpPr/>
          <p:nvPr userDrawn="1"/>
        </p:nvSpPr>
        <p:spPr>
          <a:xfrm>
            <a:off x="8941445" y="0"/>
            <a:ext cx="15502881" cy="13716000"/>
          </a:xfrm>
          <a:custGeom>
            <a:avLst/>
            <a:gdLst/>
            <a:ahLst/>
            <a:cxnLst/>
            <a:rect l="l" t="t" r="r" b="b"/>
            <a:pathLst>
              <a:path w="7329805" h="11308715">
                <a:moveTo>
                  <a:pt x="0" y="11308556"/>
                </a:moveTo>
                <a:lnTo>
                  <a:pt x="7329619" y="11308556"/>
                </a:lnTo>
                <a:lnTo>
                  <a:pt x="7329619" y="0"/>
                </a:lnTo>
                <a:lnTo>
                  <a:pt x="0" y="0"/>
                </a:lnTo>
                <a:lnTo>
                  <a:pt x="0" y="11308556"/>
                </a:lnTo>
                <a:close/>
              </a:path>
            </a:pathLst>
          </a:custGeom>
          <a:solidFill>
            <a:schemeClr val="bg1"/>
          </a:solidFill>
        </p:spPr>
        <p:txBody>
          <a:bodyPr wrap="square" lIns="0" tIns="0" rIns="0" bIns="0" rtlCol="0"/>
          <a:lstStyle/>
          <a:p>
            <a:endParaRPr sz="1796"/>
          </a:p>
        </p:txBody>
      </p:sp>
      <p:sp>
        <p:nvSpPr>
          <p:cNvPr id="7" name="Text Placeholder 8">
            <a:extLst>
              <a:ext uri="{FF2B5EF4-FFF2-40B4-BE49-F238E27FC236}">
                <a16:creationId xmlns:a16="http://schemas.microsoft.com/office/drawing/2014/main" id="{E18E92BC-2D96-47E6-9C4B-C9290D805BD1}"/>
              </a:ext>
            </a:extLst>
          </p:cNvPr>
          <p:cNvSpPr>
            <a:spLocks noGrp="1"/>
          </p:cNvSpPr>
          <p:nvPr>
            <p:ph type="body" sz="quarter" idx="12" hasCustomPrompt="1"/>
          </p:nvPr>
        </p:nvSpPr>
        <p:spPr>
          <a:xfrm>
            <a:off x="9696451" y="3236915"/>
            <a:ext cx="14030325" cy="8921454"/>
          </a:xfrm>
        </p:spPr>
        <p:txBody>
          <a:bodyPr/>
          <a:lstStyle/>
          <a:p>
            <a:pPr lvl="0"/>
            <a:r>
              <a:rPr lang="en-US"/>
              <a:t>Use the BACK and FORWARD buttons on the ribbon to apply formatting, bullets and numbering</a:t>
            </a:r>
          </a:p>
          <a:p>
            <a:pPr lvl="1"/>
            <a:r>
              <a:rPr lang="en-US"/>
              <a:t>Subheading (Level 2)</a:t>
            </a:r>
          </a:p>
          <a:p>
            <a:pPr lvl="2"/>
            <a:r>
              <a:rPr lang="en-US"/>
              <a:t>Body copy (Level 3)</a:t>
            </a:r>
          </a:p>
          <a:p>
            <a:pPr lvl="3"/>
            <a:r>
              <a:rPr lang="en-US"/>
              <a:t>Bullets (Level 4)</a:t>
            </a:r>
          </a:p>
          <a:p>
            <a:pPr lvl="4"/>
            <a:r>
              <a:rPr lang="en-US"/>
              <a:t>Bullets (Level 5)</a:t>
            </a:r>
          </a:p>
          <a:p>
            <a:pPr lvl="5"/>
            <a:r>
              <a:rPr lang="en-US"/>
              <a:t>Numbering (Level 6)</a:t>
            </a:r>
          </a:p>
          <a:p>
            <a:pPr lvl="5"/>
            <a:endParaRPr lang="en-US"/>
          </a:p>
        </p:txBody>
      </p:sp>
      <p:sp>
        <p:nvSpPr>
          <p:cNvPr id="14" name="Text Placeholder 13">
            <a:extLst>
              <a:ext uri="{FF2B5EF4-FFF2-40B4-BE49-F238E27FC236}">
                <a16:creationId xmlns:a16="http://schemas.microsoft.com/office/drawing/2014/main" id="{11E12068-6E83-480E-96B1-D5984F8E5604}"/>
              </a:ext>
            </a:extLst>
          </p:cNvPr>
          <p:cNvSpPr>
            <a:spLocks noGrp="1"/>
          </p:cNvSpPr>
          <p:nvPr>
            <p:ph type="body" sz="quarter" idx="14" hasCustomPrompt="1"/>
          </p:nvPr>
        </p:nvSpPr>
        <p:spPr>
          <a:xfrm>
            <a:off x="804862" y="6881380"/>
            <a:ext cx="7272255" cy="2324100"/>
          </a:xfrm>
        </p:spPr>
        <p:txBody>
          <a:bodyPr anchor="b">
            <a:noAutofit/>
          </a:bodyPr>
          <a:lstStyle>
            <a:lvl1pPr algn="ctr">
              <a:defRPr sz="16260" b="0">
                <a:solidFill>
                  <a:srgbClr val="002664"/>
                </a:solidFill>
              </a:defRPr>
            </a:lvl1pPr>
            <a:lvl2pPr>
              <a:defRPr sz="13368" b="0">
                <a:solidFill>
                  <a:schemeClr val="bg1"/>
                </a:solidFill>
              </a:defRPr>
            </a:lvl2pPr>
            <a:lvl3pPr>
              <a:defRPr sz="13368" b="0">
                <a:solidFill>
                  <a:schemeClr val="bg1"/>
                </a:solidFill>
              </a:defRPr>
            </a:lvl3pPr>
            <a:lvl4pPr>
              <a:defRPr sz="13368" b="0">
                <a:solidFill>
                  <a:schemeClr val="bg1"/>
                </a:solidFill>
              </a:defRPr>
            </a:lvl4pPr>
            <a:lvl5pPr>
              <a:defRPr sz="13368" b="0">
                <a:solidFill>
                  <a:schemeClr val="bg1"/>
                </a:solidFill>
              </a:defRPr>
            </a:lvl5pPr>
          </a:lstStyle>
          <a:p>
            <a:pPr lvl="0"/>
            <a:r>
              <a:rPr lang="en-US"/>
              <a:t>00%</a:t>
            </a:r>
            <a:endParaRPr lang="en-AU"/>
          </a:p>
        </p:txBody>
      </p:sp>
      <p:sp>
        <p:nvSpPr>
          <p:cNvPr id="16" name="Text Placeholder 15">
            <a:extLst>
              <a:ext uri="{FF2B5EF4-FFF2-40B4-BE49-F238E27FC236}">
                <a16:creationId xmlns:a16="http://schemas.microsoft.com/office/drawing/2014/main" id="{B978C59D-EF97-4A20-A85F-561085D60FBA}"/>
              </a:ext>
            </a:extLst>
          </p:cNvPr>
          <p:cNvSpPr>
            <a:spLocks noGrp="1"/>
          </p:cNvSpPr>
          <p:nvPr>
            <p:ph type="body" sz="quarter" idx="15" hasCustomPrompt="1"/>
          </p:nvPr>
        </p:nvSpPr>
        <p:spPr>
          <a:xfrm>
            <a:off x="717551" y="9346411"/>
            <a:ext cx="7359566" cy="1924050"/>
          </a:xfrm>
        </p:spPr>
        <p:txBody>
          <a:bodyPr/>
          <a:lstStyle>
            <a:lvl1pPr algn="ctr">
              <a:spcAft>
                <a:spcPts val="0"/>
              </a:spcAft>
              <a:defRPr b="0">
                <a:solidFill>
                  <a:srgbClr val="002664"/>
                </a:solidFill>
              </a:defRPr>
            </a:lvl1pPr>
            <a:lvl2pPr algn="ctr">
              <a:defRPr sz="2794" b="0">
                <a:solidFill>
                  <a:schemeClr val="bg1"/>
                </a:solidFill>
              </a:defRPr>
            </a:lvl2pPr>
            <a:lvl3pPr algn="ctr">
              <a:defRPr b="0">
                <a:solidFill>
                  <a:schemeClr val="bg1"/>
                </a:solidFill>
              </a:defRPr>
            </a:lvl3pPr>
            <a:lvl4pPr algn="ctr">
              <a:defRPr b="0">
                <a:solidFill>
                  <a:schemeClr val="bg1"/>
                </a:solidFill>
              </a:defRPr>
            </a:lvl4pPr>
            <a:lvl5pPr algn="ctr">
              <a:defRPr b="0">
                <a:solidFill>
                  <a:schemeClr val="bg1"/>
                </a:solidFill>
              </a:defRPr>
            </a:lvl5pPr>
          </a:lstStyle>
          <a:p>
            <a:pPr lvl="0"/>
            <a:r>
              <a:rPr lang="en-US"/>
              <a:t>Statistic description</a:t>
            </a:r>
          </a:p>
          <a:p>
            <a:pPr lvl="0"/>
            <a:r>
              <a:rPr lang="en-US"/>
              <a:t>5-10 words</a:t>
            </a:r>
          </a:p>
        </p:txBody>
      </p:sp>
      <p:sp>
        <p:nvSpPr>
          <p:cNvPr id="20" name="Content Placeholder 19">
            <a:extLst>
              <a:ext uri="{FF2B5EF4-FFF2-40B4-BE49-F238E27FC236}">
                <a16:creationId xmlns:a16="http://schemas.microsoft.com/office/drawing/2014/main" id="{077D0C31-5026-45CF-B570-81C6E37FF899}"/>
              </a:ext>
            </a:extLst>
          </p:cNvPr>
          <p:cNvSpPr>
            <a:spLocks noGrp="1"/>
          </p:cNvSpPr>
          <p:nvPr>
            <p:ph sz="quarter" idx="16" hasCustomPrompt="1"/>
          </p:nvPr>
        </p:nvSpPr>
        <p:spPr>
          <a:xfrm>
            <a:off x="2488365" y="3219325"/>
            <a:ext cx="3905250" cy="3373438"/>
          </a:xfrm>
        </p:spPr>
        <p:txBody>
          <a:bodyPr anchor="ctr"/>
          <a:lstStyle>
            <a:lvl1pPr algn="ctr">
              <a:defRPr>
                <a:solidFill>
                  <a:srgbClr val="00266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Icon or  picture here</a:t>
            </a:r>
            <a:endParaRPr lang="en-AU"/>
          </a:p>
        </p:txBody>
      </p:sp>
      <p:pic>
        <p:nvPicPr>
          <p:cNvPr id="68" name="Graphic 67">
            <a:hlinkClick r:id="rId2"/>
            <a:extLst>
              <a:ext uri="{FF2B5EF4-FFF2-40B4-BE49-F238E27FC236}">
                <a16:creationId xmlns:a16="http://schemas.microsoft.com/office/drawing/2014/main" id="{38E23B15-1BD9-FD56-C001-D9B4D3D0C23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22673738" y="430364"/>
            <a:ext cx="1125155" cy="1243592"/>
          </a:xfrm>
          <a:prstGeom prst="rect">
            <a:avLst/>
          </a:prstGeom>
        </p:spPr>
      </p:pic>
      <p:sp>
        <p:nvSpPr>
          <p:cNvPr id="11" name="Title 10">
            <a:extLst>
              <a:ext uri="{FF2B5EF4-FFF2-40B4-BE49-F238E27FC236}">
                <a16:creationId xmlns:a16="http://schemas.microsoft.com/office/drawing/2014/main" id="{7E6962F4-7EFF-77D7-48B4-95F941CAA7BB}"/>
              </a:ext>
            </a:extLst>
          </p:cNvPr>
          <p:cNvSpPr>
            <a:spLocks noGrp="1"/>
          </p:cNvSpPr>
          <p:nvPr>
            <p:ph type="title"/>
          </p:nvPr>
        </p:nvSpPr>
        <p:spPr>
          <a:xfrm>
            <a:off x="9669154" y="2088000"/>
            <a:ext cx="14030325" cy="540000"/>
          </a:xfrm>
        </p:spPr>
        <p:txBody>
          <a:bodyPr/>
          <a:lstStyle/>
          <a:p>
            <a:r>
              <a:rPr lang="en-US"/>
              <a:t>Click to edit Master title style</a:t>
            </a:r>
            <a:endParaRPr lang="en-AU"/>
          </a:p>
        </p:txBody>
      </p:sp>
      <p:sp>
        <p:nvSpPr>
          <p:cNvPr id="2" name="Slide Number Placeholder 1">
            <a:extLst>
              <a:ext uri="{FF2B5EF4-FFF2-40B4-BE49-F238E27FC236}">
                <a16:creationId xmlns:a16="http://schemas.microsoft.com/office/drawing/2014/main" id="{4253FD37-0C1D-639A-6768-F2D186A9D1EA}"/>
              </a:ext>
            </a:extLst>
          </p:cNvPr>
          <p:cNvSpPr>
            <a:spLocks noGrp="1"/>
          </p:cNvSpPr>
          <p:nvPr>
            <p:ph type="sldNum" sz="quarter" idx="17"/>
          </p:nvPr>
        </p:nvSpPr>
        <p:spPr/>
        <p:txBody>
          <a:bodyPr/>
          <a:lstStyle/>
          <a:p>
            <a:fld id="{6B6D7E5B-A78B-4B2C-A3DF-CDE1EFD1EBA1}" type="slidenum">
              <a:rPr lang="en-AU" smtClean="0"/>
              <a:pPr/>
              <a:t>‹#›</a:t>
            </a:fld>
            <a:endParaRPr lang="en-AU"/>
          </a:p>
        </p:txBody>
      </p:sp>
      <p:pic>
        <p:nvPicPr>
          <p:cNvPr id="15" name="Graphic 14">
            <a:extLst>
              <a:ext uri="{FF2B5EF4-FFF2-40B4-BE49-F238E27FC236}">
                <a16:creationId xmlns:a16="http://schemas.microsoft.com/office/drawing/2014/main" id="{DE424912-A34B-493F-99CB-23C4D5ADB144}"/>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19999" y="495631"/>
            <a:ext cx="2772001" cy="512218"/>
          </a:xfrm>
          <a:prstGeom prst="rect">
            <a:avLst/>
          </a:prstGeom>
        </p:spPr>
      </p:pic>
    </p:spTree>
    <p:extLst>
      <p:ext uri="{BB962C8B-B14F-4D97-AF65-F5344CB8AC3E}">
        <p14:creationId xmlns:p14="http://schemas.microsoft.com/office/powerpoint/2010/main" val="33971907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Page">
    <p:bg>
      <p:bgPr>
        <a:solidFill>
          <a:srgbClr val="CBEDFD"/>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8658" y="3236914"/>
            <a:ext cx="12563475" cy="4459288"/>
          </a:xfrm>
        </p:spPr>
        <p:txBody>
          <a:bodyPr lIns="0" tIns="0" rIns="0" bIns="0" anchor="b"/>
          <a:lstStyle>
            <a:lvl1pPr algn="l">
              <a:defRPr sz="8778">
                <a:solidFill>
                  <a:schemeClr val="tx2"/>
                </a:solidFill>
              </a:defRPr>
            </a:lvl1pPr>
          </a:lstStyle>
          <a:p>
            <a:r>
              <a:rPr lang="en-AU"/>
              <a:t>Divider Title 5-8 </a:t>
            </a:r>
            <a:br>
              <a:rPr lang="en-AU"/>
            </a:br>
            <a:r>
              <a:rPr lang="en-AU"/>
              <a:t>words in length </a:t>
            </a:r>
          </a:p>
        </p:txBody>
      </p:sp>
      <p:sp>
        <p:nvSpPr>
          <p:cNvPr id="3" name="Subtitle 2"/>
          <p:cNvSpPr>
            <a:spLocks noGrp="1"/>
          </p:cNvSpPr>
          <p:nvPr>
            <p:ph type="subTitle" idx="1" hasCustomPrompt="1"/>
          </p:nvPr>
        </p:nvSpPr>
        <p:spPr>
          <a:xfrm>
            <a:off x="738658" y="8147052"/>
            <a:ext cx="10783887" cy="1530348"/>
          </a:xfrm>
        </p:spPr>
        <p:txBody>
          <a:bodyPr>
            <a:normAutofit/>
          </a:bodyPr>
          <a:lstStyle>
            <a:lvl1pPr marL="0" indent="0" algn="l">
              <a:buNone/>
              <a:defRPr sz="3592">
                <a:solidFill>
                  <a:srgbClr val="146CFD"/>
                </a:solidFill>
              </a:defRPr>
            </a:lvl1pPr>
            <a:lvl2pPr marL="0" indent="0" algn="l">
              <a:lnSpc>
                <a:spcPct val="100000"/>
              </a:lnSpc>
              <a:buNone/>
              <a:defRPr sz="3592"/>
            </a:lvl2pPr>
            <a:lvl3pPr marL="0" indent="0" algn="l">
              <a:spcAft>
                <a:spcPts val="0"/>
              </a:spcAft>
              <a:buNone/>
              <a:defRPr sz="3592"/>
            </a:lvl3pPr>
            <a:lvl4pPr marL="0" indent="0" algn="l">
              <a:spcAft>
                <a:spcPts val="0"/>
              </a:spcAft>
              <a:buNone/>
              <a:defRPr sz="3192"/>
            </a:lvl4pPr>
            <a:lvl5pPr marL="0" indent="0" algn="l">
              <a:spcAft>
                <a:spcPts val="0"/>
              </a:spcAft>
              <a:buNone/>
              <a:defRPr sz="3192"/>
            </a:lvl5pPr>
            <a:lvl6pPr marL="4561028" indent="0" algn="ctr">
              <a:buNone/>
              <a:defRPr sz="3192"/>
            </a:lvl6pPr>
            <a:lvl7pPr marL="5473232" indent="0" algn="ctr">
              <a:buNone/>
              <a:defRPr sz="3192"/>
            </a:lvl7pPr>
            <a:lvl8pPr marL="6385438" indent="0" algn="ctr">
              <a:buNone/>
              <a:defRPr sz="3192"/>
            </a:lvl8pPr>
            <a:lvl9pPr marL="7297644" indent="0" algn="ctr">
              <a:buNone/>
              <a:defRPr sz="3192"/>
            </a:lvl9pPr>
          </a:lstStyle>
          <a:p>
            <a:pPr lvl="0"/>
            <a:r>
              <a:rPr lang="en-US"/>
              <a:t>Subheading</a:t>
            </a:r>
          </a:p>
        </p:txBody>
      </p:sp>
      <p:pic>
        <p:nvPicPr>
          <p:cNvPr id="12" name="Graphic 11">
            <a:extLst>
              <a:ext uri="{FF2B5EF4-FFF2-40B4-BE49-F238E27FC236}">
                <a16:creationId xmlns:a16="http://schemas.microsoft.com/office/drawing/2014/main" id="{20AE4390-CACF-5DE3-E308-A58225363F4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61936" t="13010" b="16640"/>
          <a:stretch/>
        </p:blipFill>
        <p:spPr>
          <a:xfrm>
            <a:off x="16122777" y="2"/>
            <a:ext cx="7421435" cy="13716000"/>
          </a:xfrm>
          <a:prstGeom prst="rect">
            <a:avLst/>
          </a:prstGeom>
        </p:spPr>
      </p:pic>
      <p:pic>
        <p:nvPicPr>
          <p:cNvPr id="17" name="Graphic 16">
            <a:hlinkClick r:id="rId4"/>
            <a:extLst>
              <a:ext uri="{FF2B5EF4-FFF2-40B4-BE49-F238E27FC236}">
                <a16:creationId xmlns:a16="http://schemas.microsoft.com/office/drawing/2014/main" id="{7AB4619D-7453-0C57-87DF-3D6CF3433A49}"/>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643592" y="11382909"/>
            <a:ext cx="1420891" cy="1570458"/>
          </a:xfrm>
          <a:prstGeom prst="rect">
            <a:avLst/>
          </a:prstGeom>
        </p:spPr>
      </p:pic>
      <p:sp>
        <p:nvSpPr>
          <p:cNvPr id="4" name="Slide Number Placeholder 3">
            <a:extLst>
              <a:ext uri="{FF2B5EF4-FFF2-40B4-BE49-F238E27FC236}">
                <a16:creationId xmlns:a16="http://schemas.microsoft.com/office/drawing/2014/main" id="{F0832134-5F82-9648-7D20-E5BCEA1B1AAC}"/>
              </a:ext>
            </a:extLst>
          </p:cNvPr>
          <p:cNvSpPr>
            <a:spLocks noGrp="1"/>
          </p:cNvSpPr>
          <p:nvPr>
            <p:ph type="sldNum" sz="quarter" idx="10"/>
          </p:nvPr>
        </p:nvSpPr>
        <p:spPr/>
        <p:txBody>
          <a:bodyPr/>
          <a:lstStyle/>
          <a:p>
            <a:fld id="{6B6D7E5B-A78B-4B2C-A3DF-CDE1EFD1EBA1}" type="slidenum">
              <a:rPr lang="en-AU" smtClean="0"/>
              <a:pPr/>
              <a:t>‹#›</a:t>
            </a:fld>
            <a:endParaRPr lang="en-AU"/>
          </a:p>
        </p:txBody>
      </p:sp>
      <p:pic>
        <p:nvPicPr>
          <p:cNvPr id="8" name="Graphic 7">
            <a:extLst>
              <a:ext uri="{FF2B5EF4-FFF2-40B4-BE49-F238E27FC236}">
                <a16:creationId xmlns:a16="http://schemas.microsoft.com/office/drawing/2014/main" id="{73EC4C20-AFAA-4127-9255-53039BCCFA47}"/>
              </a:ext>
            </a:extLst>
          </p:cNvPr>
          <p:cNvPicPr>
            <a:picLocks noChangeAspect="1"/>
          </p:cNvPicPr>
          <p:nvPr userDrawn="1"/>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88506" y="571482"/>
            <a:ext cx="3900488" cy="720744"/>
          </a:xfrm>
          <a:prstGeom prst="rect">
            <a:avLst/>
          </a:prstGeom>
        </p:spPr>
      </p:pic>
    </p:spTree>
    <p:extLst>
      <p:ext uri="{BB962C8B-B14F-4D97-AF65-F5344CB8AC3E}">
        <p14:creationId xmlns:p14="http://schemas.microsoft.com/office/powerpoint/2010/main" val="2244195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ivider Page - OWN IMAG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059A314-6007-F139-483A-DE69353CC39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61936" t="13010" b="16640"/>
          <a:stretch/>
        </p:blipFill>
        <p:spPr>
          <a:xfrm>
            <a:off x="16122777" y="2"/>
            <a:ext cx="7421435" cy="13716000"/>
          </a:xfrm>
          <a:prstGeom prst="rect">
            <a:avLst/>
          </a:prstGeom>
        </p:spPr>
      </p:pic>
      <p:pic>
        <p:nvPicPr>
          <p:cNvPr id="14" name="Graphic 13">
            <a:hlinkClick r:id="rId4"/>
            <a:extLst>
              <a:ext uri="{FF2B5EF4-FFF2-40B4-BE49-F238E27FC236}">
                <a16:creationId xmlns:a16="http://schemas.microsoft.com/office/drawing/2014/main" id="{E1C3B1ED-B505-FCF1-FEDB-D38EFED37CC2}"/>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641535" y="11382909"/>
            <a:ext cx="1420891" cy="1570458"/>
          </a:xfrm>
          <a:prstGeom prst="rect">
            <a:avLst/>
          </a:prstGeom>
        </p:spPr>
      </p:pic>
      <p:sp>
        <p:nvSpPr>
          <p:cNvPr id="17" name="Title 1">
            <a:extLst>
              <a:ext uri="{FF2B5EF4-FFF2-40B4-BE49-F238E27FC236}">
                <a16:creationId xmlns:a16="http://schemas.microsoft.com/office/drawing/2014/main" id="{1769AD92-A476-6AE7-A1A0-7A6151C071B8}"/>
              </a:ext>
            </a:extLst>
          </p:cNvPr>
          <p:cNvSpPr>
            <a:spLocks noGrp="1"/>
          </p:cNvSpPr>
          <p:nvPr>
            <p:ph type="ctrTitle" hasCustomPrompt="1"/>
          </p:nvPr>
        </p:nvSpPr>
        <p:spPr>
          <a:xfrm>
            <a:off x="736601" y="3127377"/>
            <a:ext cx="12563475" cy="4568826"/>
          </a:xfrm>
        </p:spPr>
        <p:txBody>
          <a:bodyPr lIns="0" tIns="0" rIns="0" bIns="0" anchor="b"/>
          <a:lstStyle>
            <a:lvl1pPr algn="l">
              <a:defRPr sz="8778">
                <a:solidFill>
                  <a:schemeClr val="tx2"/>
                </a:solidFill>
              </a:defRPr>
            </a:lvl1pPr>
          </a:lstStyle>
          <a:p>
            <a:r>
              <a:rPr lang="en-AU"/>
              <a:t>Divider Title 5-8 </a:t>
            </a:r>
            <a:br>
              <a:rPr lang="en-AU"/>
            </a:br>
            <a:r>
              <a:rPr lang="en-AU"/>
              <a:t>words in length </a:t>
            </a:r>
          </a:p>
        </p:txBody>
      </p:sp>
      <p:sp>
        <p:nvSpPr>
          <p:cNvPr id="18" name="Subtitle 2">
            <a:extLst>
              <a:ext uri="{FF2B5EF4-FFF2-40B4-BE49-F238E27FC236}">
                <a16:creationId xmlns:a16="http://schemas.microsoft.com/office/drawing/2014/main" id="{4C1F59EA-9000-283B-E8AD-B45E426E2927}"/>
              </a:ext>
            </a:extLst>
          </p:cNvPr>
          <p:cNvSpPr>
            <a:spLocks noGrp="1"/>
          </p:cNvSpPr>
          <p:nvPr>
            <p:ph type="subTitle" idx="1" hasCustomPrompt="1"/>
          </p:nvPr>
        </p:nvSpPr>
        <p:spPr>
          <a:xfrm>
            <a:off x="736601" y="8147052"/>
            <a:ext cx="10783887" cy="1530348"/>
          </a:xfrm>
        </p:spPr>
        <p:txBody>
          <a:bodyPr>
            <a:normAutofit/>
          </a:bodyPr>
          <a:lstStyle>
            <a:lvl1pPr marL="0" indent="0" algn="l">
              <a:buNone/>
              <a:defRPr sz="3592">
                <a:solidFill>
                  <a:srgbClr val="146CFD"/>
                </a:solidFill>
              </a:defRPr>
            </a:lvl1pPr>
            <a:lvl2pPr marL="0" indent="0" algn="l">
              <a:lnSpc>
                <a:spcPct val="100000"/>
              </a:lnSpc>
              <a:buNone/>
              <a:defRPr sz="3592"/>
            </a:lvl2pPr>
            <a:lvl3pPr marL="0" indent="0" algn="l">
              <a:spcAft>
                <a:spcPts val="0"/>
              </a:spcAft>
              <a:buNone/>
              <a:defRPr sz="3592"/>
            </a:lvl3pPr>
            <a:lvl4pPr marL="0" indent="0" algn="l">
              <a:spcAft>
                <a:spcPts val="0"/>
              </a:spcAft>
              <a:buNone/>
              <a:defRPr sz="3192"/>
            </a:lvl4pPr>
            <a:lvl5pPr marL="0" indent="0" algn="l">
              <a:spcAft>
                <a:spcPts val="0"/>
              </a:spcAft>
              <a:buNone/>
              <a:defRPr sz="3192"/>
            </a:lvl5pPr>
            <a:lvl6pPr marL="4561028" indent="0" algn="ctr">
              <a:buNone/>
              <a:defRPr sz="3192"/>
            </a:lvl6pPr>
            <a:lvl7pPr marL="5473232" indent="0" algn="ctr">
              <a:buNone/>
              <a:defRPr sz="3192"/>
            </a:lvl7pPr>
            <a:lvl8pPr marL="6385438" indent="0" algn="ctr">
              <a:buNone/>
              <a:defRPr sz="3192"/>
            </a:lvl8pPr>
            <a:lvl9pPr marL="7297644" indent="0" algn="ctr">
              <a:buNone/>
              <a:defRPr sz="3192"/>
            </a:lvl9pPr>
          </a:lstStyle>
          <a:p>
            <a:pPr lvl="0"/>
            <a:r>
              <a:rPr lang="en-US"/>
              <a:t>Subheading</a:t>
            </a:r>
          </a:p>
        </p:txBody>
      </p:sp>
      <p:sp>
        <p:nvSpPr>
          <p:cNvPr id="5" name="Slide Number Placeholder 4">
            <a:extLst>
              <a:ext uri="{FF2B5EF4-FFF2-40B4-BE49-F238E27FC236}">
                <a16:creationId xmlns:a16="http://schemas.microsoft.com/office/drawing/2014/main" id="{4CEFB8F0-11FB-D626-323F-E9B31378452D}"/>
              </a:ext>
            </a:extLst>
          </p:cNvPr>
          <p:cNvSpPr>
            <a:spLocks noGrp="1"/>
          </p:cNvSpPr>
          <p:nvPr>
            <p:ph type="sldNum" sz="quarter" idx="10"/>
          </p:nvPr>
        </p:nvSpPr>
        <p:spPr/>
        <p:txBody>
          <a:bodyPr/>
          <a:lstStyle/>
          <a:p>
            <a:fld id="{6B6D7E5B-A78B-4B2C-A3DF-CDE1EFD1EBA1}" type="slidenum">
              <a:rPr lang="en-AU" smtClean="0"/>
              <a:pPr/>
              <a:t>‹#›</a:t>
            </a:fld>
            <a:endParaRPr lang="en-AU"/>
          </a:p>
        </p:txBody>
      </p:sp>
      <p:pic>
        <p:nvPicPr>
          <p:cNvPr id="8" name="Graphic 7">
            <a:extLst>
              <a:ext uri="{FF2B5EF4-FFF2-40B4-BE49-F238E27FC236}">
                <a16:creationId xmlns:a16="http://schemas.microsoft.com/office/drawing/2014/main" id="{6D9A05F1-853B-4878-A2E2-0BA024809F4C}"/>
              </a:ext>
            </a:extLst>
          </p:cNvPr>
          <p:cNvPicPr>
            <a:picLocks noChangeAspect="1"/>
          </p:cNvPicPr>
          <p:nvPr userDrawn="1"/>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88506" y="571482"/>
            <a:ext cx="3900488" cy="720744"/>
          </a:xfrm>
          <a:prstGeom prst="rect">
            <a:avLst/>
          </a:prstGeom>
        </p:spPr>
      </p:pic>
    </p:spTree>
    <p:extLst>
      <p:ext uri="{BB962C8B-B14F-4D97-AF65-F5344CB8AC3E}">
        <p14:creationId xmlns:p14="http://schemas.microsoft.com/office/powerpoint/2010/main" val="1422194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Pullout">
    <p:spTree>
      <p:nvGrpSpPr>
        <p:cNvPr id="1" name=""/>
        <p:cNvGrpSpPr/>
        <p:nvPr/>
      </p:nvGrpSpPr>
      <p:grpSpPr>
        <a:xfrm>
          <a:off x="0" y="0"/>
          <a:ext cx="0" cy="0"/>
          <a:chOff x="0" y="0"/>
          <a:chExt cx="0" cy="0"/>
        </a:xfrm>
      </p:grpSpPr>
      <p:sp>
        <p:nvSpPr>
          <p:cNvPr id="14" name="object 4">
            <a:extLst>
              <a:ext uri="{FF2B5EF4-FFF2-40B4-BE49-F238E27FC236}">
                <a16:creationId xmlns:a16="http://schemas.microsoft.com/office/drawing/2014/main" id="{50D2C01D-E915-4F1E-BED1-C3D2D5673A38}"/>
              </a:ext>
            </a:extLst>
          </p:cNvPr>
          <p:cNvSpPr/>
          <p:nvPr userDrawn="1"/>
        </p:nvSpPr>
        <p:spPr>
          <a:xfrm>
            <a:off x="15773400" y="-57150"/>
            <a:ext cx="8689975" cy="13852046"/>
          </a:xfrm>
          <a:custGeom>
            <a:avLst/>
            <a:gdLst/>
            <a:ahLst/>
            <a:cxnLst/>
            <a:rect l="l" t="t" r="r" b="b"/>
            <a:pathLst>
              <a:path w="7266940" h="11308715">
                <a:moveTo>
                  <a:pt x="0" y="11308556"/>
                </a:moveTo>
                <a:lnTo>
                  <a:pt x="7266794" y="11308556"/>
                </a:lnTo>
                <a:lnTo>
                  <a:pt x="7266794" y="0"/>
                </a:lnTo>
                <a:lnTo>
                  <a:pt x="0" y="0"/>
                </a:lnTo>
                <a:lnTo>
                  <a:pt x="0" y="11308556"/>
                </a:lnTo>
                <a:close/>
              </a:path>
            </a:pathLst>
          </a:custGeom>
          <a:solidFill>
            <a:srgbClr val="F1F1F4"/>
          </a:solidFill>
        </p:spPr>
        <p:txBody>
          <a:bodyPr wrap="square" lIns="0" tIns="0" rIns="0" bIns="0" rtlCol="0"/>
          <a:lstStyle/>
          <a:p>
            <a:endParaRPr/>
          </a:p>
        </p:txBody>
      </p:sp>
      <p:sp>
        <p:nvSpPr>
          <p:cNvPr id="9" name="Text Placeholder 8">
            <a:extLst>
              <a:ext uri="{FF2B5EF4-FFF2-40B4-BE49-F238E27FC236}">
                <a16:creationId xmlns:a16="http://schemas.microsoft.com/office/drawing/2014/main" id="{EBD2CA60-98AE-40A5-A2AD-0BEFF05EC81B}"/>
              </a:ext>
            </a:extLst>
          </p:cNvPr>
          <p:cNvSpPr>
            <a:spLocks noGrp="1"/>
          </p:cNvSpPr>
          <p:nvPr>
            <p:ph type="body" sz="quarter" idx="12" hasCustomPrompt="1"/>
          </p:nvPr>
        </p:nvSpPr>
        <p:spPr>
          <a:xfrm>
            <a:off x="717550" y="3236914"/>
            <a:ext cx="14349122" cy="9659936"/>
          </a:xfrm>
        </p:spPr>
        <p:txBody>
          <a:bodyPr/>
          <a:lstStyle/>
          <a:p>
            <a:pPr lvl="0"/>
            <a:r>
              <a:rPr lang="en-US"/>
              <a:t>Use the BACK and FORWARD buttons on the ribbon to apply formatting, bullets and numbering</a:t>
            </a:r>
          </a:p>
          <a:p>
            <a:pPr lvl="1"/>
            <a:r>
              <a:rPr lang="en-US"/>
              <a:t>Subheading (Level 2)</a:t>
            </a:r>
          </a:p>
          <a:p>
            <a:pPr lvl="2"/>
            <a:r>
              <a:rPr lang="en-US"/>
              <a:t>Body copy (Level 3)</a:t>
            </a:r>
          </a:p>
          <a:p>
            <a:pPr lvl="3"/>
            <a:r>
              <a:rPr lang="en-US"/>
              <a:t>Bullets (Level 4)</a:t>
            </a:r>
          </a:p>
          <a:p>
            <a:pPr lvl="4"/>
            <a:r>
              <a:rPr lang="en-US"/>
              <a:t>Bullets (Level 5)</a:t>
            </a:r>
          </a:p>
          <a:p>
            <a:pPr lvl="5"/>
            <a:r>
              <a:rPr lang="en-US"/>
              <a:t>Numbering (Level 6)</a:t>
            </a:r>
          </a:p>
          <a:p>
            <a:pPr lvl="5"/>
            <a:endParaRPr lang="en-US"/>
          </a:p>
        </p:txBody>
      </p:sp>
      <p:sp>
        <p:nvSpPr>
          <p:cNvPr id="11" name="Text Placeholder 10">
            <a:extLst>
              <a:ext uri="{FF2B5EF4-FFF2-40B4-BE49-F238E27FC236}">
                <a16:creationId xmlns:a16="http://schemas.microsoft.com/office/drawing/2014/main" id="{44E29222-7FEC-40F6-ADF7-ED9C4A6CDDEE}"/>
              </a:ext>
            </a:extLst>
          </p:cNvPr>
          <p:cNvSpPr>
            <a:spLocks noGrp="1"/>
          </p:cNvSpPr>
          <p:nvPr>
            <p:ph type="body" sz="quarter" idx="13" hasCustomPrompt="1"/>
          </p:nvPr>
        </p:nvSpPr>
        <p:spPr>
          <a:xfrm>
            <a:off x="16501108" y="2127251"/>
            <a:ext cx="7225666" cy="10083798"/>
          </a:xfrm>
        </p:spPr>
        <p:txBody>
          <a:bodyPr anchor="t"/>
          <a:lstStyle>
            <a:lvl1pPr>
              <a:defRPr>
                <a:solidFill>
                  <a:schemeClr val="tx2"/>
                </a:solidFill>
              </a:defRPr>
            </a:lvl1pPr>
            <a:lvl2pPr>
              <a:defRPr>
                <a:solidFill>
                  <a:srgbClr val="146CFD"/>
                </a:solidFill>
              </a:defRPr>
            </a:lvl2pPr>
            <a:lvl3pPr>
              <a:buClr>
                <a:srgbClr val="146CFD"/>
              </a:buClr>
              <a:defRPr>
                <a:solidFill>
                  <a:srgbClr val="146CFD"/>
                </a:solidFill>
              </a:defRPr>
            </a:lvl3pPr>
            <a:lvl4pPr>
              <a:buClr>
                <a:srgbClr val="146CFD"/>
              </a:buClr>
              <a:defRPr/>
            </a:lvl4pPr>
            <a:lvl5pPr>
              <a:buClr>
                <a:srgbClr val="146CFD"/>
              </a:buClr>
              <a:defRPr/>
            </a:lvl5pPr>
            <a:lvl6pPr>
              <a:buClr>
                <a:srgbClr val="146CFD"/>
              </a:buClr>
              <a:defRPr/>
            </a:lvl6pPr>
          </a:lstStyle>
          <a:p>
            <a:pPr lvl="0"/>
            <a:r>
              <a:rPr lang="en-US"/>
              <a:t>Use the BACK and FORWARD buttons on the ribbon to apply formatting, Subheading (Level 2)</a:t>
            </a:r>
          </a:p>
          <a:p>
            <a:pPr lvl="1"/>
            <a:r>
              <a:rPr lang="en-US"/>
              <a:t>Body copy (Level 3)</a:t>
            </a:r>
          </a:p>
          <a:p>
            <a:pPr lvl="3"/>
            <a:r>
              <a:rPr lang="en-US"/>
              <a:t>Bullets (Level 4)</a:t>
            </a:r>
          </a:p>
          <a:p>
            <a:pPr lvl="4"/>
            <a:r>
              <a:rPr lang="en-US"/>
              <a:t>Bullets (Level 5)</a:t>
            </a:r>
          </a:p>
          <a:p>
            <a:pPr lvl="5"/>
            <a:r>
              <a:rPr lang="en-US"/>
              <a:t>Numbering (Level 6)</a:t>
            </a:r>
          </a:p>
          <a:p>
            <a:pPr lvl="5"/>
            <a:endParaRPr lang="en-US"/>
          </a:p>
        </p:txBody>
      </p:sp>
      <p:sp>
        <p:nvSpPr>
          <p:cNvPr id="3" name="Title 2">
            <a:extLst>
              <a:ext uri="{FF2B5EF4-FFF2-40B4-BE49-F238E27FC236}">
                <a16:creationId xmlns:a16="http://schemas.microsoft.com/office/drawing/2014/main" id="{FB2F159A-BECE-17A3-58D3-43873986453C}"/>
              </a:ext>
            </a:extLst>
          </p:cNvPr>
          <p:cNvSpPr>
            <a:spLocks noGrp="1"/>
          </p:cNvSpPr>
          <p:nvPr>
            <p:ph type="title"/>
          </p:nvPr>
        </p:nvSpPr>
        <p:spPr>
          <a:xfrm>
            <a:off x="720000" y="2088000"/>
            <a:ext cx="14362838" cy="540000"/>
          </a:xfrm>
        </p:spPr>
        <p:txBody>
          <a:bodyPr/>
          <a:lstStyle>
            <a:lvl1pPr>
              <a:defRPr/>
            </a:lvl1pPr>
          </a:lstStyle>
          <a:p>
            <a:r>
              <a:rPr lang="en-US"/>
              <a:t>Click to edit Master title style</a:t>
            </a:r>
            <a:endParaRPr lang="en-AU"/>
          </a:p>
        </p:txBody>
      </p:sp>
      <p:sp>
        <p:nvSpPr>
          <p:cNvPr id="2" name="Slide Number Placeholder 1">
            <a:extLst>
              <a:ext uri="{FF2B5EF4-FFF2-40B4-BE49-F238E27FC236}">
                <a16:creationId xmlns:a16="http://schemas.microsoft.com/office/drawing/2014/main" id="{F68DAD7A-D6CC-E0A3-CF99-565C6A7F18CC}"/>
              </a:ext>
            </a:extLst>
          </p:cNvPr>
          <p:cNvSpPr>
            <a:spLocks noGrp="1"/>
          </p:cNvSpPr>
          <p:nvPr>
            <p:ph type="sldNum" sz="quarter" idx="14"/>
          </p:nvPr>
        </p:nvSpPr>
        <p:spPr/>
        <p:txBody>
          <a:bodyPr/>
          <a:lstStyle/>
          <a:p>
            <a:fld id="{6B6D7E5B-A78B-4B2C-A3DF-CDE1EFD1EBA1}" type="slidenum">
              <a:rPr lang="en-AU" smtClean="0"/>
              <a:pPr/>
              <a:t>‹#›</a:t>
            </a:fld>
            <a:endParaRPr lang="en-AU"/>
          </a:p>
        </p:txBody>
      </p:sp>
      <p:pic>
        <p:nvPicPr>
          <p:cNvPr id="8" name="Graphic 7">
            <a:hlinkClick r:id="rId2"/>
            <a:extLst>
              <a:ext uri="{FF2B5EF4-FFF2-40B4-BE49-F238E27FC236}">
                <a16:creationId xmlns:a16="http://schemas.microsoft.com/office/drawing/2014/main" id="{52674A8A-926E-4192-BDBF-911B1985DED8}"/>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22673738" y="430363"/>
            <a:ext cx="1125154" cy="1243591"/>
          </a:xfrm>
          <a:prstGeom prst="rect">
            <a:avLst/>
          </a:prstGeom>
        </p:spPr>
      </p:pic>
      <p:pic>
        <p:nvPicPr>
          <p:cNvPr id="12" name="Graphic 11">
            <a:extLst>
              <a:ext uri="{FF2B5EF4-FFF2-40B4-BE49-F238E27FC236}">
                <a16:creationId xmlns:a16="http://schemas.microsoft.com/office/drawing/2014/main" id="{B0D12534-1725-44D9-8859-C757984B83C7}"/>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20000" y="495629"/>
            <a:ext cx="2772000" cy="512218"/>
          </a:xfrm>
          <a:prstGeom prst="rect">
            <a:avLst/>
          </a:prstGeom>
        </p:spPr>
      </p:pic>
    </p:spTree>
    <p:extLst>
      <p:ext uri="{BB962C8B-B14F-4D97-AF65-F5344CB8AC3E}">
        <p14:creationId xmlns:p14="http://schemas.microsoft.com/office/powerpoint/2010/main" val="3784017465"/>
      </p:ext>
    </p:extLst>
  </p:cSld>
  <p:clrMapOvr>
    <a:masterClrMapping/>
  </p:clrMapOvr>
  <p:extLst>
    <p:ext uri="{DCECCB84-F9BA-43D5-87BE-67443E8EF086}">
      <p15:sldGuideLst xmlns:p15="http://schemas.microsoft.com/office/powerpoint/2012/main">
        <p15:guide id="1" pos="9936"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1" y="2088000"/>
            <a:ext cx="22981928" cy="540000"/>
          </a:xfrm>
        </p:spPr>
        <p:txBody>
          <a:bodyPr/>
          <a:lstStyle/>
          <a:p>
            <a:r>
              <a:rPr lang="en-AU"/>
              <a:t>Text page two column only </a:t>
            </a:r>
            <a:endParaRPr lang="en-US"/>
          </a:p>
        </p:txBody>
      </p:sp>
      <p:sp>
        <p:nvSpPr>
          <p:cNvPr id="3" name="Content Placeholder 2"/>
          <p:cNvSpPr>
            <a:spLocks noGrp="1"/>
          </p:cNvSpPr>
          <p:nvPr>
            <p:ph idx="1" hasCustomPrompt="1"/>
          </p:nvPr>
        </p:nvSpPr>
        <p:spPr>
          <a:xfrm>
            <a:off x="717552" y="3336005"/>
            <a:ext cx="10784613" cy="8845550"/>
          </a:xfrm>
        </p:spPr>
        <p:txBody>
          <a:bodyPr/>
          <a:lstStyle/>
          <a:p>
            <a:pPr lvl="0"/>
            <a:r>
              <a:rPr lang="en-US"/>
              <a:t>Use </a:t>
            </a:r>
            <a:r>
              <a:rPr lang="en-AU" noProof="0"/>
              <a:t>the BACK and FORWARD buttons on the ribbon to apply formatting, bullets and numbering</a:t>
            </a:r>
          </a:p>
          <a:p>
            <a:pPr lvl="1"/>
            <a:r>
              <a:rPr lang="en-AU" noProof="0"/>
              <a:t>Subheading (Level 2)</a:t>
            </a:r>
          </a:p>
          <a:p>
            <a:pPr lvl="2"/>
            <a:r>
              <a:rPr lang="en-AU" noProof="0"/>
              <a:t>Body copy (Level 3)</a:t>
            </a:r>
          </a:p>
          <a:p>
            <a:pPr lvl="3"/>
            <a:r>
              <a:rPr lang="en-AU" noProof="0"/>
              <a:t>Bullets (Level 4)</a:t>
            </a:r>
          </a:p>
          <a:p>
            <a:pPr lvl="4"/>
            <a:r>
              <a:rPr lang="en-AU" noProof="0"/>
              <a:t>Bullets (Level 5)</a:t>
            </a:r>
          </a:p>
          <a:p>
            <a:pPr lvl="5"/>
            <a:r>
              <a:rPr lang="en-AU" noProof="0"/>
              <a:t>Numbering (Level 6)</a:t>
            </a:r>
          </a:p>
          <a:p>
            <a:pPr lvl="5"/>
            <a:endParaRPr lang="en-US"/>
          </a:p>
        </p:txBody>
      </p:sp>
      <p:sp>
        <p:nvSpPr>
          <p:cNvPr id="8" name="Content Placeholder 2">
            <a:extLst>
              <a:ext uri="{FF2B5EF4-FFF2-40B4-BE49-F238E27FC236}">
                <a16:creationId xmlns:a16="http://schemas.microsoft.com/office/drawing/2014/main" id="{BA540EDE-1978-4E6A-8EBE-D0AD844214AF}"/>
              </a:ext>
            </a:extLst>
          </p:cNvPr>
          <p:cNvSpPr>
            <a:spLocks noGrp="1"/>
          </p:cNvSpPr>
          <p:nvPr>
            <p:ph idx="12" hasCustomPrompt="1"/>
          </p:nvPr>
        </p:nvSpPr>
        <p:spPr>
          <a:xfrm>
            <a:off x="12942164" y="3336005"/>
            <a:ext cx="10757315" cy="8845550"/>
          </a:xfrm>
        </p:spPr>
        <p:txBody>
          <a:bodyPr/>
          <a:lstStyle/>
          <a:p>
            <a:pPr lvl="0"/>
            <a:r>
              <a:rPr lang="en-US"/>
              <a:t>Use </a:t>
            </a:r>
            <a:r>
              <a:rPr lang="en-AU" noProof="0"/>
              <a:t>the BACK and FORWARD buttons on the ribbon to apply formatting, bullets and numbering</a:t>
            </a:r>
          </a:p>
          <a:p>
            <a:pPr lvl="1"/>
            <a:r>
              <a:rPr lang="en-AU" noProof="0"/>
              <a:t>Subheading (Level 2)</a:t>
            </a:r>
          </a:p>
          <a:p>
            <a:pPr lvl="2"/>
            <a:r>
              <a:rPr lang="en-AU" noProof="0"/>
              <a:t>Body copy (Level 3)</a:t>
            </a:r>
          </a:p>
          <a:p>
            <a:pPr lvl="3"/>
            <a:r>
              <a:rPr lang="en-AU" noProof="0"/>
              <a:t>Bullets (Level 4)</a:t>
            </a:r>
          </a:p>
          <a:p>
            <a:pPr lvl="4"/>
            <a:r>
              <a:rPr lang="en-AU" noProof="0"/>
              <a:t>Bullets (Level 5)</a:t>
            </a:r>
          </a:p>
          <a:p>
            <a:pPr lvl="5"/>
            <a:r>
              <a:rPr lang="en-AU" noProof="0"/>
              <a:t>Numbering (Level 6)</a:t>
            </a:r>
          </a:p>
          <a:p>
            <a:pPr lvl="5"/>
            <a:endParaRPr lang="en-US"/>
          </a:p>
        </p:txBody>
      </p:sp>
      <p:sp>
        <p:nvSpPr>
          <p:cNvPr id="4" name="Slide Number Placeholder 3">
            <a:extLst>
              <a:ext uri="{FF2B5EF4-FFF2-40B4-BE49-F238E27FC236}">
                <a16:creationId xmlns:a16="http://schemas.microsoft.com/office/drawing/2014/main" id="{7B2B5386-3B58-0B93-1A41-BA91AF9B24D6}"/>
              </a:ext>
            </a:extLst>
          </p:cNvPr>
          <p:cNvSpPr>
            <a:spLocks noGrp="1"/>
          </p:cNvSpPr>
          <p:nvPr>
            <p:ph type="sldNum" sz="quarter" idx="13"/>
          </p:nvPr>
        </p:nvSpPr>
        <p:spPr/>
        <p:txBody>
          <a:bodyPr/>
          <a:lstStyle/>
          <a:p>
            <a:fld id="{6B6D7E5B-A78B-4B2C-A3DF-CDE1EFD1EBA1}" type="slidenum">
              <a:rPr lang="en-AU" smtClean="0"/>
              <a:pPr/>
              <a:t>‹#›</a:t>
            </a:fld>
            <a:endParaRPr lang="en-AU"/>
          </a:p>
        </p:txBody>
      </p:sp>
    </p:spTree>
    <p:extLst>
      <p:ext uri="{BB962C8B-B14F-4D97-AF65-F5344CB8AC3E}">
        <p14:creationId xmlns:p14="http://schemas.microsoft.com/office/powerpoint/2010/main" val="37917090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23893FD5-6F87-4AC8-9660-8573DF844005}"/>
              </a:ext>
            </a:extLst>
          </p:cNvPr>
          <p:cNvSpPr>
            <a:spLocks noGrp="1"/>
          </p:cNvSpPr>
          <p:nvPr>
            <p:ph type="dt" sz="half" idx="10"/>
          </p:nvPr>
        </p:nvSpPr>
        <p:spPr>
          <a:xfrm>
            <a:off x="17586790" y="12644850"/>
            <a:ext cx="5499973" cy="252000"/>
          </a:xfrm>
          <a:prstGeom prst="rect">
            <a:avLst/>
          </a:prstGeom>
        </p:spPr>
        <p:txBody>
          <a:bodyPr/>
          <a:lstStyle/>
          <a:p>
            <a:endParaRPr lang="en-AU"/>
          </a:p>
        </p:txBody>
      </p:sp>
      <p:sp>
        <p:nvSpPr>
          <p:cNvPr id="20" name="Picture Placeholder 19">
            <a:extLst>
              <a:ext uri="{FF2B5EF4-FFF2-40B4-BE49-F238E27FC236}">
                <a16:creationId xmlns:a16="http://schemas.microsoft.com/office/drawing/2014/main" id="{5C4D0184-A731-434D-9CB4-8C5C626402CF}"/>
              </a:ext>
            </a:extLst>
          </p:cNvPr>
          <p:cNvSpPr>
            <a:spLocks noGrp="1"/>
          </p:cNvSpPr>
          <p:nvPr>
            <p:ph type="pic" sz="quarter" idx="20"/>
          </p:nvPr>
        </p:nvSpPr>
        <p:spPr>
          <a:xfrm>
            <a:off x="15621001" y="0"/>
            <a:ext cx="8823325" cy="13716000"/>
          </a:xfrm>
          <a:solidFill>
            <a:schemeClr val="bg1">
              <a:lumMod val="95000"/>
            </a:schemeClr>
          </a:solidFill>
        </p:spPr>
        <p:txBody>
          <a:bodyPr/>
          <a:lstStyle/>
          <a:p>
            <a:r>
              <a:rPr lang="en-US"/>
              <a:t>Click icon to add picture</a:t>
            </a:r>
            <a:endParaRPr lang="en-AU"/>
          </a:p>
        </p:txBody>
      </p:sp>
      <p:sp>
        <p:nvSpPr>
          <p:cNvPr id="21" name="Content Placeholder 2">
            <a:extLst>
              <a:ext uri="{FF2B5EF4-FFF2-40B4-BE49-F238E27FC236}">
                <a16:creationId xmlns:a16="http://schemas.microsoft.com/office/drawing/2014/main" id="{C070839F-9785-418C-8D46-7FE26FFA454D}"/>
              </a:ext>
            </a:extLst>
          </p:cNvPr>
          <p:cNvSpPr>
            <a:spLocks noGrp="1"/>
          </p:cNvSpPr>
          <p:nvPr>
            <p:ph idx="1" hasCustomPrompt="1"/>
          </p:nvPr>
        </p:nvSpPr>
        <p:spPr>
          <a:xfrm>
            <a:off x="717549" y="3336005"/>
            <a:ext cx="14183451" cy="8845550"/>
          </a:xfrm>
        </p:spPr>
        <p:txBody>
          <a:bodyPr/>
          <a:lstStyle/>
          <a:p>
            <a:pPr lvl="0"/>
            <a:r>
              <a:rPr lang="en-US"/>
              <a:t>Use the BACK and FORWARD buttons on the ribbon to apply </a:t>
            </a:r>
            <a:r>
              <a:rPr lang="en-AU" noProof="0"/>
              <a:t>formatting, bullets and numbering</a:t>
            </a:r>
          </a:p>
          <a:p>
            <a:pPr lvl="1"/>
            <a:r>
              <a:rPr lang="en-AU" noProof="0"/>
              <a:t>Subheading (Level 2)</a:t>
            </a:r>
          </a:p>
          <a:p>
            <a:pPr lvl="2"/>
            <a:r>
              <a:rPr lang="en-AU" noProof="0"/>
              <a:t>Body copy (Level 3)</a:t>
            </a:r>
          </a:p>
          <a:p>
            <a:pPr lvl="3"/>
            <a:r>
              <a:rPr lang="en-AU" noProof="0"/>
              <a:t>Bullets (Level 4)</a:t>
            </a:r>
          </a:p>
          <a:p>
            <a:pPr lvl="4"/>
            <a:r>
              <a:rPr lang="en-AU" noProof="0"/>
              <a:t>Bullets (Level 5)</a:t>
            </a:r>
          </a:p>
          <a:p>
            <a:pPr lvl="5"/>
            <a:r>
              <a:rPr lang="en-AU" noProof="0"/>
              <a:t>Numbering (Level 6)</a:t>
            </a:r>
          </a:p>
          <a:p>
            <a:pPr lvl="5"/>
            <a:endParaRPr lang="en-US"/>
          </a:p>
        </p:txBody>
      </p:sp>
      <p:sp>
        <p:nvSpPr>
          <p:cNvPr id="3" name="Title 2">
            <a:extLst>
              <a:ext uri="{FF2B5EF4-FFF2-40B4-BE49-F238E27FC236}">
                <a16:creationId xmlns:a16="http://schemas.microsoft.com/office/drawing/2014/main" id="{63EF9B66-5F71-1556-0DDC-F8ABE14C8A47}"/>
              </a:ext>
            </a:extLst>
          </p:cNvPr>
          <p:cNvSpPr>
            <a:spLocks noGrp="1"/>
          </p:cNvSpPr>
          <p:nvPr>
            <p:ph type="title"/>
          </p:nvPr>
        </p:nvSpPr>
        <p:spPr>
          <a:xfrm>
            <a:off x="720002" y="2088000"/>
            <a:ext cx="14201726" cy="540000"/>
          </a:xfrm>
        </p:spPr>
        <p:txBody>
          <a:bodyPr/>
          <a:lstStyle/>
          <a:p>
            <a:r>
              <a:rPr lang="en-US"/>
              <a:t>Click to edit Master title style</a:t>
            </a:r>
            <a:endParaRPr lang="en-AU"/>
          </a:p>
        </p:txBody>
      </p:sp>
      <p:sp>
        <p:nvSpPr>
          <p:cNvPr id="2" name="Slide Number Placeholder 1">
            <a:extLst>
              <a:ext uri="{FF2B5EF4-FFF2-40B4-BE49-F238E27FC236}">
                <a16:creationId xmlns:a16="http://schemas.microsoft.com/office/drawing/2014/main" id="{B246A098-D983-2C29-5308-8789B475EFC4}"/>
              </a:ext>
            </a:extLst>
          </p:cNvPr>
          <p:cNvSpPr>
            <a:spLocks noGrp="1"/>
          </p:cNvSpPr>
          <p:nvPr>
            <p:ph type="sldNum" sz="quarter" idx="21"/>
          </p:nvPr>
        </p:nvSpPr>
        <p:spPr/>
        <p:txBody>
          <a:bodyPr/>
          <a:lstStyle/>
          <a:p>
            <a:fld id="{6B6D7E5B-A78B-4B2C-A3DF-CDE1EFD1EBA1}" type="slidenum">
              <a:rPr lang="en-AU" smtClean="0"/>
              <a:pPr/>
              <a:t>‹#›</a:t>
            </a:fld>
            <a:endParaRPr lang="en-AU"/>
          </a:p>
        </p:txBody>
      </p:sp>
      <p:pic>
        <p:nvPicPr>
          <p:cNvPr id="10" name="Graphic 9">
            <a:extLst>
              <a:ext uri="{FF2B5EF4-FFF2-40B4-BE49-F238E27FC236}">
                <a16:creationId xmlns:a16="http://schemas.microsoft.com/office/drawing/2014/main" id="{35533FF7-E410-4027-A2A0-47C815BE7A8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19999" y="495631"/>
            <a:ext cx="2772001" cy="512218"/>
          </a:xfrm>
          <a:prstGeom prst="rect">
            <a:avLst/>
          </a:prstGeom>
        </p:spPr>
      </p:pic>
    </p:spTree>
    <p:extLst>
      <p:ext uri="{BB962C8B-B14F-4D97-AF65-F5344CB8AC3E}">
        <p14:creationId xmlns:p14="http://schemas.microsoft.com/office/powerpoint/2010/main" val="10590397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rts and Picture">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23893FD5-6F87-4AC8-9660-8573DF844005}"/>
              </a:ext>
            </a:extLst>
          </p:cNvPr>
          <p:cNvSpPr>
            <a:spLocks noGrp="1"/>
          </p:cNvSpPr>
          <p:nvPr>
            <p:ph type="dt" sz="half" idx="10"/>
          </p:nvPr>
        </p:nvSpPr>
        <p:spPr>
          <a:xfrm>
            <a:off x="17586790" y="12644850"/>
            <a:ext cx="5499973" cy="252000"/>
          </a:xfrm>
          <a:prstGeom prst="rect">
            <a:avLst/>
          </a:prstGeom>
        </p:spPr>
        <p:txBody>
          <a:bodyPr/>
          <a:lstStyle/>
          <a:p>
            <a:endParaRPr lang="en-AU"/>
          </a:p>
        </p:txBody>
      </p:sp>
      <p:sp>
        <p:nvSpPr>
          <p:cNvPr id="7" name="Chart Placeholder 6">
            <a:extLst>
              <a:ext uri="{FF2B5EF4-FFF2-40B4-BE49-F238E27FC236}">
                <a16:creationId xmlns:a16="http://schemas.microsoft.com/office/drawing/2014/main" id="{69D538AD-E0E9-45D0-91AA-AD575D0323D5}"/>
              </a:ext>
            </a:extLst>
          </p:cNvPr>
          <p:cNvSpPr>
            <a:spLocks noGrp="1"/>
          </p:cNvSpPr>
          <p:nvPr>
            <p:ph type="chart" sz="quarter" idx="12"/>
          </p:nvPr>
        </p:nvSpPr>
        <p:spPr>
          <a:xfrm>
            <a:off x="727030" y="3331016"/>
            <a:ext cx="2700336" cy="2527300"/>
          </a:xfrm>
        </p:spPr>
        <p:txBody>
          <a:bodyPr/>
          <a:lstStyle/>
          <a:p>
            <a:r>
              <a:rPr lang="en-US"/>
              <a:t>Click icon to add chart</a:t>
            </a:r>
            <a:endParaRPr lang="en-AU"/>
          </a:p>
        </p:txBody>
      </p:sp>
      <p:sp>
        <p:nvSpPr>
          <p:cNvPr id="11" name="Chart Placeholder 6">
            <a:extLst>
              <a:ext uri="{FF2B5EF4-FFF2-40B4-BE49-F238E27FC236}">
                <a16:creationId xmlns:a16="http://schemas.microsoft.com/office/drawing/2014/main" id="{632FA988-BD96-4F51-9877-CB96DBBC324D}"/>
              </a:ext>
            </a:extLst>
          </p:cNvPr>
          <p:cNvSpPr>
            <a:spLocks noGrp="1"/>
          </p:cNvSpPr>
          <p:nvPr>
            <p:ph type="chart" sz="quarter" idx="13"/>
          </p:nvPr>
        </p:nvSpPr>
        <p:spPr>
          <a:xfrm>
            <a:off x="4612943" y="3331016"/>
            <a:ext cx="2628000" cy="2527300"/>
          </a:xfrm>
        </p:spPr>
        <p:txBody>
          <a:bodyPr/>
          <a:lstStyle/>
          <a:p>
            <a:r>
              <a:rPr lang="en-US"/>
              <a:t>Click icon to add chart</a:t>
            </a:r>
            <a:endParaRPr lang="en-AU"/>
          </a:p>
        </p:txBody>
      </p:sp>
      <p:sp>
        <p:nvSpPr>
          <p:cNvPr id="12" name="Chart Placeholder 6">
            <a:extLst>
              <a:ext uri="{FF2B5EF4-FFF2-40B4-BE49-F238E27FC236}">
                <a16:creationId xmlns:a16="http://schemas.microsoft.com/office/drawing/2014/main" id="{0399EA6F-8075-4285-9AC0-E796F0A488BD}"/>
              </a:ext>
            </a:extLst>
          </p:cNvPr>
          <p:cNvSpPr>
            <a:spLocks noGrp="1"/>
          </p:cNvSpPr>
          <p:nvPr>
            <p:ph type="chart" sz="quarter" idx="14"/>
          </p:nvPr>
        </p:nvSpPr>
        <p:spPr>
          <a:xfrm>
            <a:off x="8426518" y="3331016"/>
            <a:ext cx="2628000" cy="2527300"/>
          </a:xfrm>
        </p:spPr>
        <p:txBody>
          <a:bodyPr/>
          <a:lstStyle/>
          <a:p>
            <a:r>
              <a:rPr lang="en-US"/>
              <a:t>Click icon to add chart</a:t>
            </a:r>
            <a:endParaRPr lang="en-AU"/>
          </a:p>
        </p:txBody>
      </p:sp>
      <p:sp>
        <p:nvSpPr>
          <p:cNvPr id="13" name="Chart Placeholder 6">
            <a:extLst>
              <a:ext uri="{FF2B5EF4-FFF2-40B4-BE49-F238E27FC236}">
                <a16:creationId xmlns:a16="http://schemas.microsoft.com/office/drawing/2014/main" id="{D79B4B8F-002F-41A3-BAC7-59480B5A9FB6}"/>
              </a:ext>
            </a:extLst>
          </p:cNvPr>
          <p:cNvSpPr>
            <a:spLocks noGrp="1"/>
          </p:cNvSpPr>
          <p:nvPr>
            <p:ph type="chart" sz="quarter" idx="15"/>
          </p:nvPr>
        </p:nvSpPr>
        <p:spPr>
          <a:xfrm>
            <a:off x="12240094" y="3331016"/>
            <a:ext cx="2628000" cy="2527300"/>
          </a:xfrm>
        </p:spPr>
        <p:txBody>
          <a:bodyPr/>
          <a:lstStyle/>
          <a:p>
            <a:r>
              <a:rPr lang="en-US"/>
              <a:t>Click icon to add chart</a:t>
            </a:r>
            <a:endParaRPr lang="en-AU"/>
          </a:p>
        </p:txBody>
      </p:sp>
      <p:sp>
        <p:nvSpPr>
          <p:cNvPr id="15" name="Text Placeholder 14">
            <a:extLst>
              <a:ext uri="{FF2B5EF4-FFF2-40B4-BE49-F238E27FC236}">
                <a16:creationId xmlns:a16="http://schemas.microsoft.com/office/drawing/2014/main" id="{4D52BD8F-A78A-4F10-936A-20CE9689A43F}"/>
              </a:ext>
            </a:extLst>
          </p:cNvPr>
          <p:cNvSpPr>
            <a:spLocks noGrp="1"/>
          </p:cNvSpPr>
          <p:nvPr>
            <p:ph type="body" sz="quarter" idx="16"/>
          </p:nvPr>
        </p:nvSpPr>
        <p:spPr>
          <a:xfrm>
            <a:off x="709104" y="6135331"/>
            <a:ext cx="2700336" cy="6761522"/>
          </a:xfrm>
        </p:spPr>
        <p:txBody>
          <a:bodyPr/>
          <a:lstStyle>
            <a:lvl1pPr>
              <a:spcAft>
                <a:spcPts val="0"/>
              </a:spcAft>
              <a:defRPr sz="3392">
                <a:solidFill>
                  <a:schemeClr val="tx2"/>
                </a:solidFill>
              </a:defRPr>
            </a:lvl1pPr>
            <a:lvl2pPr>
              <a:spcAft>
                <a:spcPts val="0"/>
              </a:spcAft>
              <a:defRPr b="0"/>
            </a:lvl2pPr>
            <a:lvl3pPr>
              <a:spcAft>
                <a:spcPts val="0"/>
              </a:spcAft>
              <a:defRPr/>
            </a:lvl3pPr>
            <a:lvl4pPr>
              <a:spcAft>
                <a:spcPts val="0"/>
              </a:spcAft>
              <a:defRPr/>
            </a:lvl4pPr>
            <a:lvl5pPr>
              <a:spcAft>
                <a:spcPts val="0"/>
              </a:spcAf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16" name="Text Placeholder 14">
            <a:extLst>
              <a:ext uri="{FF2B5EF4-FFF2-40B4-BE49-F238E27FC236}">
                <a16:creationId xmlns:a16="http://schemas.microsoft.com/office/drawing/2014/main" id="{2B1184DE-A63C-4052-95B9-F05A2D361247}"/>
              </a:ext>
            </a:extLst>
          </p:cNvPr>
          <p:cNvSpPr>
            <a:spLocks noGrp="1"/>
          </p:cNvSpPr>
          <p:nvPr>
            <p:ph type="body" sz="quarter" idx="17"/>
          </p:nvPr>
        </p:nvSpPr>
        <p:spPr>
          <a:xfrm>
            <a:off x="4595014" y="6135331"/>
            <a:ext cx="2652113" cy="6761522"/>
          </a:xfrm>
        </p:spPr>
        <p:txBody>
          <a:bodyPr/>
          <a:lstStyle>
            <a:lvl1pPr>
              <a:spcAft>
                <a:spcPts val="0"/>
              </a:spcAft>
              <a:defRPr sz="3392">
                <a:solidFill>
                  <a:schemeClr val="tx2"/>
                </a:solidFill>
              </a:defRPr>
            </a:lvl1pPr>
            <a:lvl2pPr>
              <a:spcAft>
                <a:spcPts val="0"/>
              </a:spcAft>
              <a:defRPr b="0"/>
            </a:lvl2pPr>
            <a:lvl3pPr>
              <a:spcAft>
                <a:spcPts val="0"/>
              </a:spcAft>
              <a:defRPr/>
            </a:lvl3pPr>
            <a:lvl4pPr>
              <a:spcAft>
                <a:spcPts val="0"/>
              </a:spcAft>
              <a:defRPr/>
            </a:lvl4pPr>
            <a:lvl5pPr>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noProof="0"/>
          </a:p>
        </p:txBody>
      </p:sp>
      <p:sp>
        <p:nvSpPr>
          <p:cNvPr id="17" name="Text Placeholder 14">
            <a:extLst>
              <a:ext uri="{FF2B5EF4-FFF2-40B4-BE49-F238E27FC236}">
                <a16:creationId xmlns:a16="http://schemas.microsoft.com/office/drawing/2014/main" id="{D1958693-1DC9-4418-A1DC-A56108A29D87}"/>
              </a:ext>
            </a:extLst>
          </p:cNvPr>
          <p:cNvSpPr>
            <a:spLocks noGrp="1"/>
          </p:cNvSpPr>
          <p:nvPr>
            <p:ph type="body" sz="quarter" idx="18"/>
          </p:nvPr>
        </p:nvSpPr>
        <p:spPr>
          <a:xfrm>
            <a:off x="8384478" y="6135331"/>
            <a:ext cx="2700336" cy="6761522"/>
          </a:xfrm>
        </p:spPr>
        <p:txBody>
          <a:bodyPr/>
          <a:lstStyle>
            <a:lvl1pPr>
              <a:spcAft>
                <a:spcPts val="0"/>
              </a:spcAft>
              <a:defRPr sz="3392">
                <a:solidFill>
                  <a:schemeClr val="tx2"/>
                </a:solidFill>
              </a:defRPr>
            </a:lvl1pPr>
            <a:lvl2pPr>
              <a:spcAft>
                <a:spcPts val="0"/>
              </a:spcAft>
              <a:defRPr b="0"/>
            </a:lvl2pPr>
            <a:lvl3pPr>
              <a:spcAft>
                <a:spcPts val="0"/>
              </a:spcAft>
              <a:defRPr/>
            </a:lvl3pPr>
            <a:lvl4pPr>
              <a:spcAft>
                <a:spcPts val="0"/>
              </a:spcAft>
              <a:defRPr/>
            </a:lvl4pPr>
            <a:lvl5pPr>
              <a:spcAft>
                <a:spcPts val="0"/>
              </a:spcAf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18" name="Text Placeholder 14">
            <a:extLst>
              <a:ext uri="{FF2B5EF4-FFF2-40B4-BE49-F238E27FC236}">
                <a16:creationId xmlns:a16="http://schemas.microsoft.com/office/drawing/2014/main" id="{970EBEA2-1A7F-40E2-90E0-FA80C84092C7}"/>
              </a:ext>
            </a:extLst>
          </p:cNvPr>
          <p:cNvSpPr>
            <a:spLocks noGrp="1"/>
          </p:cNvSpPr>
          <p:nvPr>
            <p:ph type="body" sz="quarter" idx="19"/>
          </p:nvPr>
        </p:nvSpPr>
        <p:spPr>
          <a:xfrm>
            <a:off x="12222165" y="6135331"/>
            <a:ext cx="2700336" cy="6761522"/>
          </a:xfrm>
        </p:spPr>
        <p:txBody>
          <a:bodyPr/>
          <a:lstStyle>
            <a:lvl1pPr>
              <a:spcAft>
                <a:spcPts val="0"/>
              </a:spcAft>
              <a:defRPr sz="3392">
                <a:solidFill>
                  <a:schemeClr val="tx2"/>
                </a:solidFill>
              </a:defRPr>
            </a:lvl1pPr>
            <a:lvl2pPr>
              <a:spcAft>
                <a:spcPts val="0"/>
              </a:spcAft>
              <a:defRPr b="0"/>
            </a:lvl2pPr>
            <a:lvl3pPr>
              <a:spcAft>
                <a:spcPts val="0"/>
              </a:spcAft>
              <a:defRPr/>
            </a:lvl3pPr>
            <a:lvl4pPr>
              <a:spcAft>
                <a:spcPts val="0"/>
              </a:spcAft>
              <a:defRPr/>
            </a:lvl4pPr>
            <a:lvl5pPr>
              <a:spcAft>
                <a:spcPts val="0"/>
              </a:spcAf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20" name="Picture Placeholder 19">
            <a:extLst>
              <a:ext uri="{FF2B5EF4-FFF2-40B4-BE49-F238E27FC236}">
                <a16:creationId xmlns:a16="http://schemas.microsoft.com/office/drawing/2014/main" id="{5C4D0184-A731-434D-9CB4-8C5C626402CF}"/>
              </a:ext>
            </a:extLst>
          </p:cNvPr>
          <p:cNvSpPr>
            <a:spLocks noGrp="1"/>
          </p:cNvSpPr>
          <p:nvPr>
            <p:ph type="pic" sz="quarter" idx="20"/>
          </p:nvPr>
        </p:nvSpPr>
        <p:spPr>
          <a:xfrm>
            <a:off x="15621001" y="0"/>
            <a:ext cx="8823325" cy="13716000"/>
          </a:xfrm>
          <a:solidFill>
            <a:schemeClr val="bg1">
              <a:lumMod val="95000"/>
            </a:schemeClr>
          </a:solidFill>
        </p:spPr>
        <p:txBody>
          <a:bodyPr/>
          <a:lstStyle/>
          <a:p>
            <a:r>
              <a:rPr lang="en-US"/>
              <a:t>Click icon to add picture</a:t>
            </a:r>
            <a:endParaRPr lang="en-AU"/>
          </a:p>
        </p:txBody>
      </p:sp>
      <p:sp>
        <p:nvSpPr>
          <p:cNvPr id="3" name="Title 2">
            <a:extLst>
              <a:ext uri="{FF2B5EF4-FFF2-40B4-BE49-F238E27FC236}">
                <a16:creationId xmlns:a16="http://schemas.microsoft.com/office/drawing/2014/main" id="{8EAE7200-3CFA-A511-1E16-B06B862C8CB3}"/>
              </a:ext>
            </a:extLst>
          </p:cNvPr>
          <p:cNvSpPr>
            <a:spLocks noGrp="1"/>
          </p:cNvSpPr>
          <p:nvPr>
            <p:ph type="title"/>
          </p:nvPr>
        </p:nvSpPr>
        <p:spPr>
          <a:xfrm>
            <a:off x="719999" y="2088000"/>
            <a:ext cx="14183451" cy="540000"/>
          </a:xfrm>
        </p:spPr>
        <p:txBody>
          <a:bodyPr/>
          <a:lstStyle/>
          <a:p>
            <a:r>
              <a:rPr lang="en-US" noProof="0"/>
              <a:t>Click to edit Master title style</a:t>
            </a:r>
            <a:endParaRPr lang="en-AU"/>
          </a:p>
        </p:txBody>
      </p:sp>
      <p:pic>
        <p:nvPicPr>
          <p:cNvPr id="22" name="Graphic 21">
            <a:hlinkClick r:id="rId2"/>
            <a:extLst>
              <a:ext uri="{FF2B5EF4-FFF2-40B4-BE49-F238E27FC236}">
                <a16:creationId xmlns:a16="http://schemas.microsoft.com/office/drawing/2014/main" id="{252144D8-D770-B47C-FB73-2628324738E9}"/>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3794121" y="430364"/>
            <a:ext cx="1125155" cy="1243592"/>
          </a:xfrm>
          <a:prstGeom prst="rect">
            <a:avLst/>
          </a:prstGeom>
        </p:spPr>
      </p:pic>
      <p:sp>
        <p:nvSpPr>
          <p:cNvPr id="2" name="Slide Number Placeholder 1">
            <a:extLst>
              <a:ext uri="{FF2B5EF4-FFF2-40B4-BE49-F238E27FC236}">
                <a16:creationId xmlns:a16="http://schemas.microsoft.com/office/drawing/2014/main" id="{BDF16AA4-FC21-ECB3-4613-38AEFD89E662}"/>
              </a:ext>
            </a:extLst>
          </p:cNvPr>
          <p:cNvSpPr>
            <a:spLocks noGrp="1"/>
          </p:cNvSpPr>
          <p:nvPr>
            <p:ph type="sldNum" sz="quarter" idx="21"/>
          </p:nvPr>
        </p:nvSpPr>
        <p:spPr/>
        <p:txBody>
          <a:bodyPr/>
          <a:lstStyle/>
          <a:p>
            <a:fld id="{6B6D7E5B-A78B-4B2C-A3DF-CDE1EFD1EBA1}" type="slidenum">
              <a:rPr lang="en-AU" smtClean="0"/>
              <a:pPr/>
              <a:t>‹#›</a:t>
            </a:fld>
            <a:endParaRPr lang="en-AU"/>
          </a:p>
        </p:txBody>
      </p:sp>
      <p:pic>
        <p:nvPicPr>
          <p:cNvPr id="19" name="Graphic 18">
            <a:extLst>
              <a:ext uri="{FF2B5EF4-FFF2-40B4-BE49-F238E27FC236}">
                <a16:creationId xmlns:a16="http://schemas.microsoft.com/office/drawing/2014/main" id="{725C02C6-AD50-48AF-BC9C-11962CA332C7}"/>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19999" y="495631"/>
            <a:ext cx="2772001" cy="512218"/>
          </a:xfrm>
          <a:prstGeom prst="rect">
            <a:avLst/>
          </a:prstGeom>
        </p:spPr>
      </p:pic>
    </p:spTree>
    <p:extLst>
      <p:ext uri="{BB962C8B-B14F-4D97-AF65-F5344CB8AC3E}">
        <p14:creationId xmlns:p14="http://schemas.microsoft.com/office/powerpoint/2010/main" val="33894931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 Charts ">
    <p:spTree>
      <p:nvGrpSpPr>
        <p:cNvPr id="1" name=""/>
        <p:cNvGrpSpPr/>
        <p:nvPr/>
      </p:nvGrpSpPr>
      <p:grpSpPr>
        <a:xfrm>
          <a:off x="0" y="0"/>
          <a:ext cx="0" cy="0"/>
          <a:chOff x="0" y="0"/>
          <a:chExt cx="0" cy="0"/>
        </a:xfrm>
      </p:grpSpPr>
      <p:sp>
        <p:nvSpPr>
          <p:cNvPr id="7" name="Chart Placeholder 6">
            <a:extLst>
              <a:ext uri="{FF2B5EF4-FFF2-40B4-BE49-F238E27FC236}">
                <a16:creationId xmlns:a16="http://schemas.microsoft.com/office/drawing/2014/main" id="{69D538AD-E0E9-45D0-91AA-AD575D0323D5}"/>
              </a:ext>
            </a:extLst>
          </p:cNvPr>
          <p:cNvSpPr>
            <a:spLocks noGrp="1"/>
          </p:cNvSpPr>
          <p:nvPr>
            <p:ph type="chart" sz="quarter" idx="12"/>
          </p:nvPr>
        </p:nvSpPr>
        <p:spPr>
          <a:xfrm>
            <a:off x="726919" y="3325557"/>
            <a:ext cx="2628000" cy="2512374"/>
          </a:xfrm>
        </p:spPr>
        <p:txBody>
          <a:bodyPr/>
          <a:lstStyle/>
          <a:p>
            <a:r>
              <a:rPr lang="en-US"/>
              <a:t>Click icon to add chart</a:t>
            </a:r>
            <a:endParaRPr lang="en-AU"/>
          </a:p>
        </p:txBody>
      </p:sp>
      <p:sp>
        <p:nvSpPr>
          <p:cNvPr id="11" name="Chart Placeholder 6">
            <a:extLst>
              <a:ext uri="{FF2B5EF4-FFF2-40B4-BE49-F238E27FC236}">
                <a16:creationId xmlns:a16="http://schemas.microsoft.com/office/drawing/2014/main" id="{632FA988-BD96-4F51-9877-CB96DBBC324D}"/>
              </a:ext>
            </a:extLst>
          </p:cNvPr>
          <p:cNvSpPr>
            <a:spLocks noGrp="1"/>
          </p:cNvSpPr>
          <p:nvPr>
            <p:ph type="chart" sz="quarter" idx="13"/>
          </p:nvPr>
        </p:nvSpPr>
        <p:spPr>
          <a:xfrm>
            <a:off x="4117215" y="3325557"/>
            <a:ext cx="2628000" cy="2512374"/>
          </a:xfrm>
        </p:spPr>
        <p:txBody>
          <a:bodyPr/>
          <a:lstStyle/>
          <a:p>
            <a:r>
              <a:rPr lang="en-US"/>
              <a:t>Click icon to add chart</a:t>
            </a:r>
            <a:endParaRPr lang="en-AU"/>
          </a:p>
        </p:txBody>
      </p:sp>
      <p:sp>
        <p:nvSpPr>
          <p:cNvPr id="12" name="Chart Placeholder 6">
            <a:extLst>
              <a:ext uri="{FF2B5EF4-FFF2-40B4-BE49-F238E27FC236}">
                <a16:creationId xmlns:a16="http://schemas.microsoft.com/office/drawing/2014/main" id="{0399EA6F-8075-4285-9AC0-E796F0A488BD}"/>
              </a:ext>
            </a:extLst>
          </p:cNvPr>
          <p:cNvSpPr>
            <a:spLocks noGrp="1"/>
          </p:cNvSpPr>
          <p:nvPr>
            <p:ph type="chart" sz="quarter" idx="14"/>
          </p:nvPr>
        </p:nvSpPr>
        <p:spPr>
          <a:xfrm>
            <a:off x="7507514" y="3325557"/>
            <a:ext cx="2628000" cy="2512374"/>
          </a:xfrm>
        </p:spPr>
        <p:txBody>
          <a:bodyPr/>
          <a:lstStyle/>
          <a:p>
            <a:r>
              <a:rPr lang="en-US"/>
              <a:t>Click icon to add chart</a:t>
            </a:r>
            <a:endParaRPr lang="en-AU"/>
          </a:p>
        </p:txBody>
      </p:sp>
      <p:sp>
        <p:nvSpPr>
          <p:cNvPr id="13" name="Chart Placeholder 6">
            <a:extLst>
              <a:ext uri="{FF2B5EF4-FFF2-40B4-BE49-F238E27FC236}">
                <a16:creationId xmlns:a16="http://schemas.microsoft.com/office/drawing/2014/main" id="{D79B4B8F-002F-41A3-BAC7-59480B5A9FB6}"/>
              </a:ext>
            </a:extLst>
          </p:cNvPr>
          <p:cNvSpPr>
            <a:spLocks noGrp="1"/>
          </p:cNvSpPr>
          <p:nvPr>
            <p:ph type="chart" sz="quarter" idx="15"/>
          </p:nvPr>
        </p:nvSpPr>
        <p:spPr>
          <a:xfrm>
            <a:off x="10897813" y="3325557"/>
            <a:ext cx="2628000" cy="2512374"/>
          </a:xfrm>
        </p:spPr>
        <p:txBody>
          <a:bodyPr/>
          <a:lstStyle/>
          <a:p>
            <a:r>
              <a:rPr lang="en-US"/>
              <a:t>Click icon to add chart</a:t>
            </a:r>
            <a:endParaRPr lang="en-AU"/>
          </a:p>
        </p:txBody>
      </p:sp>
      <p:sp>
        <p:nvSpPr>
          <p:cNvPr id="15" name="Text Placeholder 14">
            <a:extLst>
              <a:ext uri="{FF2B5EF4-FFF2-40B4-BE49-F238E27FC236}">
                <a16:creationId xmlns:a16="http://schemas.microsoft.com/office/drawing/2014/main" id="{4D52BD8F-A78A-4F10-936A-20CE9689A43F}"/>
              </a:ext>
            </a:extLst>
          </p:cNvPr>
          <p:cNvSpPr>
            <a:spLocks noGrp="1"/>
          </p:cNvSpPr>
          <p:nvPr>
            <p:ph type="body" sz="quarter" idx="16"/>
          </p:nvPr>
        </p:nvSpPr>
        <p:spPr>
          <a:xfrm>
            <a:off x="744847" y="6194324"/>
            <a:ext cx="2628000" cy="6016728"/>
          </a:xfrm>
        </p:spPr>
        <p:txBody>
          <a:bodyPr/>
          <a:lstStyle>
            <a:lvl1pPr>
              <a:spcAft>
                <a:spcPts val="598"/>
              </a:spcAft>
              <a:defRPr sz="2794">
                <a:solidFill>
                  <a:schemeClr val="tx2"/>
                </a:solidFill>
              </a:defRPr>
            </a:lvl1pPr>
            <a:lvl2pPr>
              <a:spcAft>
                <a:spcPts val="0"/>
              </a:spcAft>
              <a:defRPr sz="2794" b="0"/>
            </a:lvl2pPr>
            <a:lvl3pPr>
              <a:spcAft>
                <a:spcPts val="0"/>
              </a:spcAft>
              <a:defRPr sz="2794"/>
            </a:lvl3pPr>
            <a:lvl4pPr>
              <a:spcAft>
                <a:spcPts val="0"/>
              </a:spcAft>
              <a:defRPr sz="2794"/>
            </a:lvl4pPr>
            <a:lvl5pPr>
              <a:spcAft>
                <a:spcPts val="0"/>
              </a:spcAft>
              <a:defRPr sz="279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noProof="0"/>
          </a:p>
        </p:txBody>
      </p:sp>
      <p:sp>
        <p:nvSpPr>
          <p:cNvPr id="16" name="Text Placeholder 14">
            <a:extLst>
              <a:ext uri="{FF2B5EF4-FFF2-40B4-BE49-F238E27FC236}">
                <a16:creationId xmlns:a16="http://schemas.microsoft.com/office/drawing/2014/main" id="{2B1184DE-A63C-4052-95B9-F05A2D361247}"/>
              </a:ext>
            </a:extLst>
          </p:cNvPr>
          <p:cNvSpPr>
            <a:spLocks noGrp="1"/>
          </p:cNvSpPr>
          <p:nvPr>
            <p:ph type="body" sz="quarter" idx="17"/>
          </p:nvPr>
        </p:nvSpPr>
        <p:spPr>
          <a:xfrm>
            <a:off x="4135146" y="6194324"/>
            <a:ext cx="2628000" cy="6016728"/>
          </a:xfrm>
        </p:spPr>
        <p:txBody>
          <a:bodyPr/>
          <a:lstStyle>
            <a:lvl1pPr>
              <a:spcAft>
                <a:spcPts val="598"/>
              </a:spcAft>
              <a:defRPr sz="2794">
                <a:solidFill>
                  <a:schemeClr val="tx2"/>
                </a:solidFill>
              </a:defRPr>
            </a:lvl1pPr>
            <a:lvl2pPr>
              <a:spcAft>
                <a:spcPts val="0"/>
              </a:spcAft>
              <a:defRPr sz="2794" b="0"/>
            </a:lvl2pPr>
            <a:lvl3pPr>
              <a:spcAft>
                <a:spcPts val="0"/>
              </a:spcAft>
              <a:defRPr sz="2794"/>
            </a:lvl3pPr>
            <a:lvl4pPr>
              <a:spcAft>
                <a:spcPts val="0"/>
              </a:spcAft>
              <a:defRPr sz="2794"/>
            </a:lvl4pPr>
            <a:lvl5pPr>
              <a:spcAft>
                <a:spcPts val="0"/>
              </a:spcAft>
              <a:defRPr sz="2794"/>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17" name="Text Placeholder 14">
            <a:extLst>
              <a:ext uri="{FF2B5EF4-FFF2-40B4-BE49-F238E27FC236}">
                <a16:creationId xmlns:a16="http://schemas.microsoft.com/office/drawing/2014/main" id="{D1958693-1DC9-4418-A1DC-A56108A29D87}"/>
              </a:ext>
            </a:extLst>
          </p:cNvPr>
          <p:cNvSpPr>
            <a:spLocks noGrp="1"/>
          </p:cNvSpPr>
          <p:nvPr>
            <p:ph type="body" sz="quarter" idx="18"/>
          </p:nvPr>
        </p:nvSpPr>
        <p:spPr>
          <a:xfrm>
            <a:off x="7525442" y="6194324"/>
            <a:ext cx="2628000" cy="6016728"/>
          </a:xfrm>
        </p:spPr>
        <p:txBody>
          <a:bodyPr/>
          <a:lstStyle>
            <a:lvl1pPr>
              <a:spcAft>
                <a:spcPts val="598"/>
              </a:spcAft>
              <a:defRPr sz="2794">
                <a:solidFill>
                  <a:schemeClr val="tx2"/>
                </a:solidFill>
              </a:defRPr>
            </a:lvl1pPr>
            <a:lvl2pPr>
              <a:spcAft>
                <a:spcPts val="0"/>
              </a:spcAft>
              <a:defRPr sz="2794" b="0"/>
            </a:lvl2pPr>
            <a:lvl3pPr>
              <a:spcAft>
                <a:spcPts val="0"/>
              </a:spcAft>
              <a:defRPr sz="2794"/>
            </a:lvl3pPr>
            <a:lvl4pPr>
              <a:spcAft>
                <a:spcPts val="0"/>
              </a:spcAft>
              <a:defRPr sz="2794"/>
            </a:lvl4pPr>
            <a:lvl5pPr>
              <a:spcAft>
                <a:spcPts val="0"/>
              </a:spcAft>
              <a:defRPr sz="279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noProof="0"/>
          </a:p>
        </p:txBody>
      </p:sp>
      <p:sp>
        <p:nvSpPr>
          <p:cNvPr id="18" name="Text Placeholder 14">
            <a:extLst>
              <a:ext uri="{FF2B5EF4-FFF2-40B4-BE49-F238E27FC236}">
                <a16:creationId xmlns:a16="http://schemas.microsoft.com/office/drawing/2014/main" id="{970EBEA2-1A7F-40E2-90E0-FA80C84092C7}"/>
              </a:ext>
            </a:extLst>
          </p:cNvPr>
          <p:cNvSpPr>
            <a:spLocks noGrp="1"/>
          </p:cNvSpPr>
          <p:nvPr>
            <p:ph type="body" sz="quarter" idx="19"/>
          </p:nvPr>
        </p:nvSpPr>
        <p:spPr>
          <a:xfrm>
            <a:off x="10915741" y="6194324"/>
            <a:ext cx="2628000" cy="6016728"/>
          </a:xfrm>
        </p:spPr>
        <p:txBody>
          <a:bodyPr/>
          <a:lstStyle>
            <a:lvl1pPr>
              <a:spcAft>
                <a:spcPts val="598"/>
              </a:spcAft>
              <a:defRPr sz="2794">
                <a:solidFill>
                  <a:schemeClr val="tx2"/>
                </a:solidFill>
              </a:defRPr>
            </a:lvl1pPr>
            <a:lvl2pPr>
              <a:spcAft>
                <a:spcPts val="0"/>
              </a:spcAft>
              <a:defRPr sz="2794" b="0"/>
            </a:lvl2pPr>
            <a:lvl3pPr>
              <a:spcAft>
                <a:spcPts val="0"/>
              </a:spcAft>
              <a:defRPr sz="2794"/>
            </a:lvl3pPr>
            <a:lvl4pPr>
              <a:spcAft>
                <a:spcPts val="0"/>
              </a:spcAft>
              <a:defRPr sz="2794"/>
            </a:lvl4pPr>
            <a:lvl5pPr>
              <a:spcAft>
                <a:spcPts val="0"/>
              </a:spcAft>
              <a:defRPr sz="2794"/>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14" name="Chart Placeholder 6">
            <a:extLst>
              <a:ext uri="{FF2B5EF4-FFF2-40B4-BE49-F238E27FC236}">
                <a16:creationId xmlns:a16="http://schemas.microsoft.com/office/drawing/2014/main" id="{B7EBC009-5831-4519-B85C-16610F1B4C4A}"/>
              </a:ext>
            </a:extLst>
          </p:cNvPr>
          <p:cNvSpPr>
            <a:spLocks noGrp="1"/>
          </p:cNvSpPr>
          <p:nvPr>
            <p:ph type="chart" sz="quarter" idx="20"/>
          </p:nvPr>
        </p:nvSpPr>
        <p:spPr>
          <a:xfrm>
            <a:off x="14288110" y="3325557"/>
            <a:ext cx="2628000" cy="2512374"/>
          </a:xfrm>
        </p:spPr>
        <p:txBody>
          <a:bodyPr/>
          <a:lstStyle/>
          <a:p>
            <a:r>
              <a:rPr lang="en-US"/>
              <a:t>Click icon to add chart</a:t>
            </a:r>
            <a:endParaRPr lang="en-AU"/>
          </a:p>
        </p:txBody>
      </p:sp>
      <p:sp>
        <p:nvSpPr>
          <p:cNvPr id="19" name="Text Placeholder 14">
            <a:extLst>
              <a:ext uri="{FF2B5EF4-FFF2-40B4-BE49-F238E27FC236}">
                <a16:creationId xmlns:a16="http://schemas.microsoft.com/office/drawing/2014/main" id="{D587DF10-0BA4-47BA-993F-3975A6BDE3F8}"/>
              </a:ext>
            </a:extLst>
          </p:cNvPr>
          <p:cNvSpPr>
            <a:spLocks noGrp="1"/>
          </p:cNvSpPr>
          <p:nvPr>
            <p:ph type="body" sz="quarter" idx="21"/>
          </p:nvPr>
        </p:nvSpPr>
        <p:spPr>
          <a:xfrm>
            <a:off x="14306040" y="6194324"/>
            <a:ext cx="2628000" cy="6016728"/>
          </a:xfrm>
        </p:spPr>
        <p:txBody>
          <a:bodyPr/>
          <a:lstStyle>
            <a:lvl1pPr>
              <a:spcAft>
                <a:spcPts val="598"/>
              </a:spcAft>
              <a:defRPr sz="2794">
                <a:solidFill>
                  <a:schemeClr val="tx2"/>
                </a:solidFill>
              </a:defRPr>
            </a:lvl1pPr>
            <a:lvl2pPr>
              <a:spcAft>
                <a:spcPts val="0"/>
              </a:spcAft>
              <a:defRPr sz="2794" b="0"/>
            </a:lvl2pPr>
            <a:lvl3pPr>
              <a:spcAft>
                <a:spcPts val="0"/>
              </a:spcAft>
              <a:defRPr sz="2794"/>
            </a:lvl3pPr>
            <a:lvl4pPr>
              <a:spcAft>
                <a:spcPts val="0"/>
              </a:spcAft>
              <a:defRPr sz="2794"/>
            </a:lvl4pPr>
            <a:lvl5pPr>
              <a:spcAft>
                <a:spcPts val="0"/>
              </a:spcAft>
              <a:defRPr sz="2794"/>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21" name="Chart Placeholder 6">
            <a:extLst>
              <a:ext uri="{FF2B5EF4-FFF2-40B4-BE49-F238E27FC236}">
                <a16:creationId xmlns:a16="http://schemas.microsoft.com/office/drawing/2014/main" id="{4D99FF1E-B9A3-4599-A70F-11F789E78878}"/>
              </a:ext>
            </a:extLst>
          </p:cNvPr>
          <p:cNvSpPr>
            <a:spLocks noGrp="1"/>
          </p:cNvSpPr>
          <p:nvPr>
            <p:ph type="chart" sz="quarter" idx="22"/>
          </p:nvPr>
        </p:nvSpPr>
        <p:spPr>
          <a:xfrm>
            <a:off x="17678408" y="3325557"/>
            <a:ext cx="2628000" cy="2512374"/>
          </a:xfrm>
        </p:spPr>
        <p:txBody>
          <a:bodyPr/>
          <a:lstStyle/>
          <a:p>
            <a:r>
              <a:rPr lang="en-US"/>
              <a:t>Click icon to add chart</a:t>
            </a:r>
            <a:endParaRPr lang="en-AU"/>
          </a:p>
        </p:txBody>
      </p:sp>
      <p:sp>
        <p:nvSpPr>
          <p:cNvPr id="22" name="Text Placeholder 14">
            <a:extLst>
              <a:ext uri="{FF2B5EF4-FFF2-40B4-BE49-F238E27FC236}">
                <a16:creationId xmlns:a16="http://schemas.microsoft.com/office/drawing/2014/main" id="{C61B9F05-D4C5-48C2-B928-A7BB75916340}"/>
              </a:ext>
            </a:extLst>
          </p:cNvPr>
          <p:cNvSpPr>
            <a:spLocks noGrp="1"/>
          </p:cNvSpPr>
          <p:nvPr>
            <p:ph type="body" sz="quarter" idx="23"/>
          </p:nvPr>
        </p:nvSpPr>
        <p:spPr>
          <a:xfrm>
            <a:off x="17696337" y="6194324"/>
            <a:ext cx="2628000" cy="6016728"/>
          </a:xfrm>
        </p:spPr>
        <p:txBody>
          <a:bodyPr/>
          <a:lstStyle>
            <a:lvl1pPr>
              <a:spcAft>
                <a:spcPts val="598"/>
              </a:spcAft>
              <a:defRPr sz="2794">
                <a:solidFill>
                  <a:schemeClr val="tx2"/>
                </a:solidFill>
              </a:defRPr>
            </a:lvl1pPr>
            <a:lvl2pPr>
              <a:spcAft>
                <a:spcPts val="0"/>
              </a:spcAft>
              <a:defRPr sz="2794" b="0"/>
            </a:lvl2pPr>
            <a:lvl3pPr>
              <a:spcAft>
                <a:spcPts val="0"/>
              </a:spcAft>
              <a:defRPr sz="2794"/>
            </a:lvl3pPr>
            <a:lvl4pPr>
              <a:spcAft>
                <a:spcPts val="0"/>
              </a:spcAft>
              <a:defRPr sz="2794"/>
            </a:lvl4pPr>
            <a:lvl5pPr>
              <a:spcAft>
                <a:spcPts val="0"/>
              </a:spcAft>
              <a:defRPr sz="279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noProof="0"/>
          </a:p>
        </p:txBody>
      </p:sp>
      <p:sp>
        <p:nvSpPr>
          <p:cNvPr id="23" name="Chart Placeholder 6">
            <a:extLst>
              <a:ext uri="{FF2B5EF4-FFF2-40B4-BE49-F238E27FC236}">
                <a16:creationId xmlns:a16="http://schemas.microsoft.com/office/drawing/2014/main" id="{8C03193F-5791-430A-ABFC-3CA7C9F03D19}"/>
              </a:ext>
            </a:extLst>
          </p:cNvPr>
          <p:cNvSpPr>
            <a:spLocks noGrp="1"/>
          </p:cNvSpPr>
          <p:nvPr>
            <p:ph type="chart" sz="quarter" idx="24"/>
          </p:nvPr>
        </p:nvSpPr>
        <p:spPr>
          <a:xfrm>
            <a:off x="21068703" y="3325557"/>
            <a:ext cx="2628000" cy="2512374"/>
          </a:xfrm>
        </p:spPr>
        <p:txBody>
          <a:bodyPr/>
          <a:lstStyle/>
          <a:p>
            <a:r>
              <a:rPr lang="en-US"/>
              <a:t>Click icon to add chart</a:t>
            </a:r>
            <a:endParaRPr lang="en-AU"/>
          </a:p>
        </p:txBody>
      </p:sp>
      <p:sp>
        <p:nvSpPr>
          <p:cNvPr id="24" name="Text Placeholder 14">
            <a:extLst>
              <a:ext uri="{FF2B5EF4-FFF2-40B4-BE49-F238E27FC236}">
                <a16:creationId xmlns:a16="http://schemas.microsoft.com/office/drawing/2014/main" id="{16D07586-FA29-493E-8AFA-AC777191F127}"/>
              </a:ext>
            </a:extLst>
          </p:cNvPr>
          <p:cNvSpPr>
            <a:spLocks noGrp="1"/>
          </p:cNvSpPr>
          <p:nvPr>
            <p:ph type="body" sz="quarter" idx="25"/>
          </p:nvPr>
        </p:nvSpPr>
        <p:spPr>
          <a:xfrm>
            <a:off x="21086631" y="6194324"/>
            <a:ext cx="2628000" cy="6016728"/>
          </a:xfrm>
        </p:spPr>
        <p:txBody>
          <a:bodyPr/>
          <a:lstStyle>
            <a:lvl1pPr>
              <a:spcAft>
                <a:spcPts val="598"/>
              </a:spcAft>
              <a:defRPr sz="2794">
                <a:solidFill>
                  <a:schemeClr val="tx2"/>
                </a:solidFill>
              </a:defRPr>
            </a:lvl1pPr>
            <a:lvl2pPr>
              <a:spcAft>
                <a:spcPts val="0"/>
              </a:spcAft>
              <a:defRPr sz="2794" b="0"/>
            </a:lvl2pPr>
            <a:lvl3pPr>
              <a:spcAft>
                <a:spcPts val="0"/>
              </a:spcAft>
              <a:defRPr sz="2794"/>
            </a:lvl3pPr>
            <a:lvl4pPr>
              <a:spcAft>
                <a:spcPts val="0"/>
              </a:spcAft>
              <a:defRPr sz="2794"/>
            </a:lvl4pPr>
            <a:lvl5pPr>
              <a:spcAft>
                <a:spcPts val="0"/>
              </a:spcAft>
              <a:defRPr sz="279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Title 2">
            <a:extLst>
              <a:ext uri="{FF2B5EF4-FFF2-40B4-BE49-F238E27FC236}">
                <a16:creationId xmlns:a16="http://schemas.microsoft.com/office/drawing/2014/main" id="{AEEEC96F-0D3E-2E5D-BB76-2490FEF33C82}"/>
              </a:ext>
            </a:extLst>
          </p:cNvPr>
          <p:cNvSpPr>
            <a:spLocks noGrp="1"/>
          </p:cNvSpPr>
          <p:nvPr>
            <p:ph type="title"/>
          </p:nvPr>
        </p:nvSpPr>
        <p:spPr/>
        <p:txBody>
          <a:bodyPr/>
          <a:lstStyle/>
          <a:p>
            <a:r>
              <a:rPr lang="en-US"/>
              <a:t>Click to edit Master title style</a:t>
            </a:r>
            <a:endParaRPr lang="en-AU"/>
          </a:p>
        </p:txBody>
      </p:sp>
      <p:sp>
        <p:nvSpPr>
          <p:cNvPr id="2" name="Slide Number Placeholder 1">
            <a:extLst>
              <a:ext uri="{FF2B5EF4-FFF2-40B4-BE49-F238E27FC236}">
                <a16:creationId xmlns:a16="http://schemas.microsoft.com/office/drawing/2014/main" id="{F005CE04-0D51-4AA3-FEF3-74F9D658CEBD}"/>
              </a:ext>
            </a:extLst>
          </p:cNvPr>
          <p:cNvSpPr>
            <a:spLocks noGrp="1"/>
          </p:cNvSpPr>
          <p:nvPr>
            <p:ph type="sldNum" sz="quarter" idx="26"/>
          </p:nvPr>
        </p:nvSpPr>
        <p:spPr/>
        <p:txBody>
          <a:bodyPr/>
          <a:lstStyle/>
          <a:p>
            <a:fld id="{6B6D7E5B-A78B-4B2C-A3DF-CDE1EFD1EBA1}" type="slidenum">
              <a:rPr lang="en-AU" smtClean="0"/>
              <a:pPr/>
              <a:t>‹#›</a:t>
            </a:fld>
            <a:endParaRPr lang="en-AU"/>
          </a:p>
        </p:txBody>
      </p:sp>
    </p:spTree>
    <p:extLst>
      <p:ext uri="{BB962C8B-B14F-4D97-AF65-F5344CB8AC3E}">
        <p14:creationId xmlns:p14="http://schemas.microsoft.com/office/powerpoint/2010/main" val="17095724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 Charts with textbox">
    <p:spTree>
      <p:nvGrpSpPr>
        <p:cNvPr id="1" name=""/>
        <p:cNvGrpSpPr/>
        <p:nvPr/>
      </p:nvGrpSpPr>
      <p:grpSpPr>
        <a:xfrm>
          <a:off x="0" y="0"/>
          <a:ext cx="0" cy="0"/>
          <a:chOff x="0" y="0"/>
          <a:chExt cx="0" cy="0"/>
        </a:xfrm>
      </p:grpSpPr>
      <p:sp>
        <p:nvSpPr>
          <p:cNvPr id="7" name="Chart Placeholder 6">
            <a:extLst>
              <a:ext uri="{FF2B5EF4-FFF2-40B4-BE49-F238E27FC236}">
                <a16:creationId xmlns:a16="http://schemas.microsoft.com/office/drawing/2014/main" id="{69D538AD-E0E9-45D0-91AA-AD575D0323D5}"/>
              </a:ext>
            </a:extLst>
          </p:cNvPr>
          <p:cNvSpPr>
            <a:spLocks noGrp="1"/>
          </p:cNvSpPr>
          <p:nvPr>
            <p:ph type="chart" sz="quarter" idx="12"/>
          </p:nvPr>
        </p:nvSpPr>
        <p:spPr>
          <a:xfrm>
            <a:off x="717552" y="3325556"/>
            <a:ext cx="3987374" cy="3532444"/>
          </a:xfrm>
        </p:spPr>
        <p:txBody>
          <a:bodyPr/>
          <a:lstStyle/>
          <a:p>
            <a:r>
              <a:rPr lang="en-US"/>
              <a:t>Click icon to add chart</a:t>
            </a:r>
            <a:endParaRPr lang="en-AU"/>
          </a:p>
        </p:txBody>
      </p:sp>
      <p:sp>
        <p:nvSpPr>
          <p:cNvPr id="11" name="Chart Placeholder 6">
            <a:extLst>
              <a:ext uri="{FF2B5EF4-FFF2-40B4-BE49-F238E27FC236}">
                <a16:creationId xmlns:a16="http://schemas.microsoft.com/office/drawing/2014/main" id="{632FA988-BD96-4F51-9877-CB96DBBC324D}"/>
              </a:ext>
            </a:extLst>
          </p:cNvPr>
          <p:cNvSpPr>
            <a:spLocks noGrp="1"/>
          </p:cNvSpPr>
          <p:nvPr>
            <p:ph type="chart" sz="quarter" idx="13"/>
          </p:nvPr>
        </p:nvSpPr>
        <p:spPr>
          <a:xfrm>
            <a:off x="5466191" y="3325556"/>
            <a:ext cx="3987374" cy="3532444"/>
          </a:xfrm>
        </p:spPr>
        <p:txBody>
          <a:bodyPr/>
          <a:lstStyle/>
          <a:p>
            <a:r>
              <a:rPr lang="en-US"/>
              <a:t>Click icon to add chart</a:t>
            </a:r>
            <a:endParaRPr lang="en-AU"/>
          </a:p>
        </p:txBody>
      </p:sp>
      <p:sp>
        <p:nvSpPr>
          <p:cNvPr id="12" name="Chart Placeholder 6">
            <a:extLst>
              <a:ext uri="{FF2B5EF4-FFF2-40B4-BE49-F238E27FC236}">
                <a16:creationId xmlns:a16="http://schemas.microsoft.com/office/drawing/2014/main" id="{0399EA6F-8075-4285-9AC0-E796F0A488BD}"/>
              </a:ext>
            </a:extLst>
          </p:cNvPr>
          <p:cNvSpPr>
            <a:spLocks noGrp="1"/>
          </p:cNvSpPr>
          <p:nvPr>
            <p:ph type="chart" sz="quarter" idx="14"/>
          </p:nvPr>
        </p:nvSpPr>
        <p:spPr>
          <a:xfrm>
            <a:off x="10214830" y="3325556"/>
            <a:ext cx="3987374" cy="3532444"/>
          </a:xfrm>
        </p:spPr>
        <p:txBody>
          <a:bodyPr/>
          <a:lstStyle/>
          <a:p>
            <a:r>
              <a:rPr lang="en-US"/>
              <a:t>Click icon to add chart</a:t>
            </a:r>
            <a:endParaRPr lang="en-AU"/>
          </a:p>
        </p:txBody>
      </p:sp>
      <p:sp>
        <p:nvSpPr>
          <p:cNvPr id="20" name="Text Placeholder 14">
            <a:extLst>
              <a:ext uri="{FF2B5EF4-FFF2-40B4-BE49-F238E27FC236}">
                <a16:creationId xmlns:a16="http://schemas.microsoft.com/office/drawing/2014/main" id="{AEFAF8E8-89AE-4225-AD39-3ECAFA2DAAC3}"/>
              </a:ext>
            </a:extLst>
          </p:cNvPr>
          <p:cNvSpPr>
            <a:spLocks noGrp="1"/>
          </p:cNvSpPr>
          <p:nvPr>
            <p:ph type="body" sz="quarter" idx="16"/>
          </p:nvPr>
        </p:nvSpPr>
        <p:spPr>
          <a:xfrm>
            <a:off x="717552" y="7380754"/>
            <a:ext cx="3987374" cy="4830296"/>
          </a:xfrm>
          <a:solidFill>
            <a:schemeClr val="bg2"/>
          </a:solidFill>
        </p:spPr>
        <p:txBody>
          <a:bodyPr lIns="360000" tIns="360000" rIns="360000" bIns="360000"/>
          <a:lstStyle>
            <a:lvl1pPr>
              <a:spcAft>
                <a:spcPts val="598"/>
              </a:spcAft>
              <a:defRPr sz="2794">
                <a:solidFill>
                  <a:schemeClr val="tx2"/>
                </a:solidFill>
              </a:defRPr>
            </a:lvl1pPr>
            <a:lvl2pPr>
              <a:spcAft>
                <a:spcPts val="0"/>
              </a:spcAft>
              <a:defRPr sz="2794" b="0"/>
            </a:lvl2pPr>
            <a:lvl3pPr>
              <a:spcAft>
                <a:spcPts val="0"/>
              </a:spcAft>
              <a:defRPr sz="2794"/>
            </a:lvl3pPr>
            <a:lvl4pPr>
              <a:spcAft>
                <a:spcPts val="0"/>
              </a:spcAft>
              <a:defRPr sz="2794"/>
            </a:lvl4pPr>
            <a:lvl5pPr>
              <a:spcAft>
                <a:spcPts val="0"/>
              </a:spcAft>
              <a:defRPr sz="2794"/>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25" name="Text Placeholder 14">
            <a:extLst>
              <a:ext uri="{FF2B5EF4-FFF2-40B4-BE49-F238E27FC236}">
                <a16:creationId xmlns:a16="http://schemas.microsoft.com/office/drawing/2014/main" id="{519B5C6A-ED32-41E0-A2F6-83D0CBAC5374}"/>
              </a:ext>
            </a:extLst>
          </p:cNvPr>
          <p:cNvSpPr>
            <a:spLocks noGrp="1"/>
          </p:cNvSpPr>
          <p:nvPr>
            <p:ph type="body" sz="quarter" idx="17"/>
          </p:nvPr>
        </p:nvSpPr>
        <p:spPr>
          <a:xfrm>
            <a:off x="5466191" y="7380754"/>
            <a:ext cx="3987374" cy="4830296"/>
          </a:xfrm>
          <a:solidFill>
            <a:schemeClr val="bg2"/>
          </a:solidFill>
        </p:spPr>
        <p:txBody>
          <a:bodyPr lIns="360000" tIns="360000" rIns="360000" bIns="360000"/>
          <a:lstStyle>
            <a:lvl1pPr>
              <a:spcAft>
                <a:spcPts val="598"/>
              </a:spcAft>
              <a:defRPr sz="2794">
                <a:solidFill>
                  <a:schemeClr val="tx2"/>
                </a:solidFill>
              </a:defRPr>
            </a:lvl1pPr>
            <a:lvl2pPr>
              <a:spcAft>
                <a:spcPts val="0"/>
              </a:spcAft>
              <a:defRPr sz="2794" b="0"/>
            </a:lvl2pPr>
            <a:lvl3pPr>
              <a:spcAft>
                <a:spcPts val="0"/>
              </a:spcAft>
              <a:defRPr sz="2794"/>
            </a:lvl3pPr>
            <a:lvl4pPr>
              <a:spcAft>
                <a:spcPts val="0"/>
              </a:spcAft>
              <a:defRPr sz="2794"/>
            </a:lvl4pPr>
            <a:lvl5pPr>
              <a:spcAft>
                <a:spcPts val="0"/>
              </a:spcAft>
              <a:defRPr sz="279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noProof="0"/>
          </a:p>
        </p:txBody>
      </p:sp>
      <p:sp>
        <p:nvSpPr>
          <p:cNvPr id="26" name="Text Placeholder 14">
            <a:extLst>
              <a:ext uri="{FF2B5EF4-FFF2-40B4-BE49-F238E27FC236}">
                <a16:creationId xmlns:a16="http://schemas.microsoft.com/office/drawing/2014/main" id="{AE6B556A-0162-4336-BFEA-0F9484586F7D}"/>
              </a:ext>
            </a:extLst>
          </p:cNvPr>
          <p:cNvSpPr>
            <a:spLocks noGrp="1"/>
          </p:cNvSpPr>
          <p:nvPr>
            <p:ph type="body" sz="quarter" idx="18"/>
          </p:nvPr>
        </p:nvSpPr>
        <p:spPr>
          <a:xfrm>
            <a:off x="10214830" y="7380754"/>
            <a:ext cx="3987374" cy="4830296"/>
          </a:xfrm>
          <a:solidFill>
            <a:schemeClr val="bg2"/>
          </a:solidFill>
        </p:spPr>
        <p:txBody>
          <a:bodyPr lIns="360000" tIns="360000" rIns="360000" bIns="360000"/>
          <a:lstStyle>
            <a:lvl1pPr>
              <a:spcAft>
                <a:spcPts val="598"/>
              </a:spcAft>
              <a:defRPr sz="2794">
                <a:solidFill>
                  <a:schemeClr val="tx2"/>
                </a:solidFill>
              </a:defRPr>
            </a:lvl1pPr>
            <a:lvl2pPr>
              <a:spcAft>
                <a:spcPts val="0"/>
              </a:spcAft>
              <a:defRPr sz="2794" b="0"/>
            </a:lvl2pPr>
            <a:lvl3pPr>
              <a:spcAft>
                <a:spcPts val="0"/>
              </a:spcAft>
              <a:defRPr sz="2794"/>
            </a:lvl3pPr>
            <a:lvl4pPr>
              <a:spcAft>
                <a:spcPts val="0"/>
              </a:spcAft>
              <a:defRPr sz="2794"/>
            </a:lvl4pPr>
            <a:lvl5pPr>
              <a:spcAft>
                <a:spcPts val="0"/>
              </a:spcAft>
              <a:defRPr sz="279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noProof="0"/>
          </a:p>
        </p:txBody>
      </p:sp>
      <p:sp>
        <p:nvSpPr>
          <p:cNvPr id="27" name="Chart Placeholder 6">
            <a:extLst>
              <a:ext uri="{FF2B5EF4-FFF2-40B4-BE49-F238E27FC236}">
                <a16:creationId xmlns:a16="http://schemas.microsoft.com/office/drawing/2014/main" id="{C906B2FA-B3FB-4368-8CDC-61812B2394D0}"/>
              </a:ext>
            </a:extLst>
          </p:cNvPr>
          <p:cNvSpPr>
            <a:spLocks noGrp="1"/>
          </p:cNvSpPr>
          <p:nvPr>
            <p:ph type="chart" sz="quarter" idx="19"/>
          </p:nvPr>
        </p:nvSpPr>
        <p:spPr>
          <a:xfrm>
            <a:off x="14963469" y="3325556"/>
            <a:ext cx="3987374" cy="3532444"/>
          </a:xfrm>
        </p:spPr>
        <p:txBody>
          <a:bodyPr/>
          <a:lstStyle/>
          <a:p>
            <a:r>
              <a:rPr lang="en-US"/>
              <a:t>Click icon to add chart</a:t>
            </a:r>
            <a:endParaRPr lang="en-AU"/>
          </a:p>
        </p:txBody>
      </p:sp>
      <p:sp>
        <p:nvSpPr>
          <p:cNvPr id="28" name="Text Placeholder 14">
            <a:extLst>
              <a:ext uri="{FF2B5EF4-FFF2-40B4-BE49-F238E27FC236}">
                <a16:creationId xmlns:a16="http://schemas.microsoft.com/office/drawing/2014/main" id="{DA34FF74-E639-4351-943F-F494D7B377E1}"/>
              </a:ext>
            </a:extLst>
          </p:cNvPr>
          <p:cNvSpPr>
            <a:spLocks noGrp="1"/>
          </p:cNvSpPr>
          <p:nvPr>
            <p:ph type="body" sz="quarter" idx="20"/>
          </p:nvPr>
        </p:nvSpPr>
        <p:spPr>
          <a:xfrm>
            <a:off x="14963469" y="7380754"/>
            <a:ext cx="3987374" cy="4830296"/>
          </a:xfrm>
          <a:solidFill>
            <a:schemeClr val="bg2"/>
          </a:solidFill>
        </p:spPr>
        <p:txBody>
          <a:bodyPr lIns="360000" tIns="360000" rIns="360000" bIns="360000"/>
          <a:lstStyle>
            <a:lvl1pPr>
              <a:spcAft>
                <a:spcPts val="598"/>
              </a:spcAft>
              <a:defRPr sz="2794">
                <a:solidFill>
                  <a:schemeClr val="tx2"/>
                </a:solidFill>
              </a:defRPr>
            </a:lvl1pPr>
            <a:lvl2pPr>
              <a:spcAft>
                <a:spcPts val="0"/>
              </a:spcAft>
              <a:defRPr sz="2794" b="0"/>
            </a:lvl2pPr>
            <a:lvl3pPr>
              <a:spcAft>
                <a:spcPts val="0"/>
              </a:spcAft>
              <a:defRPr sz="2794"/>
            </a:lvl3pPr>
            <a:lvl4pPr>
              <a:spcAft>
                <a:spcPts val="0"/>
              </a:spcAft>
              <a:defRPr sz="2794"/>
            </a:lvl4pPr>
            <a:lvl5pPr>
              <a:spcAft>
                <a:spcPts val="0"/>
              </a:spcAft>
              <a:defRPr sz="2794"/>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29" name="Chart Placeholder 6">
            <a:extLst>
              <a:ext uri="{FF2B5EF4-FFF2-40B4-BE49-F238E27FC236}">
                <a16:creationId xmlns:a16="http://schemas.microsoft.com/office/drawing/2014/main" id="{4BE16865-4BA1-4F77-8BAE-08D824F738F9}"/>
              </a:ext>
            </a:extLst>
          </p:cNvPr>
          <p:cNvSpPr>
            <a:spLocks noGrp="1"/>
          </p:cNvSpPr>
          <p:nvPr>
            <p:ph type="chart" sz="quarter" idx="21"/>
          </p:nvPr>
        </p:nvSpPr>
        <p:spPr>
          <a:xfrm>
            <a:off x="19712106" y="3325556"/>
            <a:ext cx="3987374" cy="3532444"/>
          </a:xfrm>
        </p:spPr>
        <p:txBody>
          <a:bodyPr/>
          <a:lstStyle/>
          <a:p>
            <a:r>
              <a:rPr lang="en-US"/>
              <a:t>Click icon to add chart</a:t>
            </a:r>
            <a:endParaRPr lang="en-AU"/>
          </a:p>
        </p:txBody>
      </p:sp>
      <p:sp>
        <p:nvSpPr>
          <p:cNvPr id="30" name="Text Placeholder 14">
            <a:extLst>
              <a:ext uri="{FF2B5EF4-FFF2-40B4-BE49-F238E27FC236}">
                <a16:creationId xmlns:a16="http://schemas.microsoft.com/office/drawing/2014/main" id="{6700E2F3-206D-48C3-A662-B83AF06F7075}"/>
              </a:ext>
            </a:extLst>
          </p:cNvPr>
          <p:cNvSpPr>
            <a:spLocks noGrp="1"/>
          </p:cNvSpPr>
          <p:nvPr>
            <p:ph type="body" sz="quarter" idx="22"/>
          </p:nvPr>
        </p:nvSpPr>
        <p:spPr>
          <a:xfrm>
            <a:off x="19712106" y="7380754"/>
            <a:ext cx="3987374" cy="4830296"/>
          </a:xfrm>
          <a:solidFill>
            <a:schemeClr val="bg2"/>
          </a:solidFill>
        </p:spPr>
        <p:txBody>
          <a:bodyPr lIns="360000" tIns="360000" rIns="360000" bIns="360000"/>
          <a:lstStyle>
            <a:lvl1pPr>
              <a:spcAft>
                <a:spcPts val="598"/>
              </a:spcAft>
              <a:defRPr sz="2794">
                <a:solidFill>
                  <a:schemeClr val="tx2"/>
                </a:solidFill>
              </a:defRPr>
            </a:lvl1pPr>
            <a:lvl2pPr>
              <a:spcAft>
                <a:spcPts val="0"/>
              </a:spcAft>
              <a:defRPr sz="2794" b="0"/>
            </a:lvl2pPr>
            <a:lvl3pPr>
              <a:spcAft>
                <a:spcPts val="0"/>
              </a:spcAft>
              <a:defRPr sz="2794"/>
            </a:lvl3pPr>
            <a:lvl4pPr>
              <a:spcAft>
                <a:spcPts val="0"/>
              </a:spcAft>
              <a:defRPr sz="2794"/>
            </a:lvl4pPr>
            <a:lvl5pPr>
              <a:spcAft>
                <a:spcPts val="0"/>
              </a:spcAft>
              <a:defRPr sz="279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noProof="0"/>
          </a:p>
        </p:txBody>
      </p:sp>
      <p:sp>
        <p:nvSpPr>
          <p:cNvPr id="4" name="Title 3">
            <a:extLst>
              <a:ext uri="{FF2B5EF4-FFF2-40B4-BE49-F238E27FC236}">
                <a16:creationId xmlns:a16="http://schemas.microsoft.com/office/drawing/2014/main" id="{755B3F90-3F59-1FD5-A095-C275168A9F1A}"/>
              </a:ext>
            </a:extLst>
          </p:cNvPr>
          <p:cNvSpPr>
            <a:spLocks noGrp="1"/>
          </p:cNvSpPr>
          <p:nvPr>
            <p:ph type="title"/>
          </p:nvPr>
        </p:nvSpPr>
        <p:spPr/>
        <p:txBody>
          <a:bodyPr/>
          <a:lstStyle/>
          <a:p>
            <a:r>
              <a:rPr lang="en-US"/>
              <a:t>Click to edit Master title style</a:t>
            </a:r>
            <a:endParaRPr lang="en-AU"/>
          </a:p>
        </p:txBody>
      </p:sp>
      <p:sp>
        <p:nvSpPr>
          <p:cNvPr id="2" name="Slide Number Placeholder 1">
            <a:extLst>
              <a:ext uri="{FF2B5EF4-FFF2-40B4-BE49-F238E27FC236}">
                <a16:creationId xmlns:a16="http://schemas.microsoft.com/office/drawing/2014/main" id="{568AD641-F23B-7FE6-2B27-251E30B92DC2}"/>
              </a:ext>
            </a:extLst>
          </p:cNvPr>
          <p:cNvSpPr>
            <a:spLocks noGrp="1"/>
          </p:cNvSpPr>
          <p:nvPr>
            <p:ph type="sldNum" sz="quarter" idx="23"/>
          </p:nvPr>
        </p:nvSpPr>
        <p:spPr/>
        <p:txBody>
          <a:bodyPr/>
          <a:lstStyle/>
          <a:p>
            <a:fld id="{6B6D7E5B-A78B-4B2C-A3DF-CDE1EFD1EBA1}" type="slidenum">
              <a:rPr lang="en-AU" smtClean="0"/>
              <a:pPr/>
              <a:t>‹#›</a:t>
            </a:fld>
            <a:endParaRPr lang="en-AU"/>
          </a:p>
        </p:txBody>
      </p:sp>
    </p:spTree>
    <p:extLst>
      <p:ext uri="{BB962C8B-B14F-4D97-AF65-F5344CB8AC3E}">
        <p14:creationId xmlns:p14="http://schemas.microsoft.com/office/powerpoint/2010/main" val="39221937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hart Split">
    <p:spTree>
      <p:nvGrpSpPr>
        <p:cNvPr id="1" name=""/>
        <p:cNvGrpSpPr/>
        <p:nvPr/>
      </p:nvGrpSpPr>
      <p:grpSpPr>
        <a:xfrm>
          <a:off x="0" y="0"/>
          <a:ext cx="0" cy="0"/>
          <a:chOff x="0" y="0"/>
          <a:chExt cx="0" cy="0"/>
        </a:xfrm>
      </p:grpSpPr>
      <p:sp>
        <p:nvSpPr>
          <p:cNvPr id="7" name="Chart Placeholder 6">
            <a:extLst>
              <a:ext uri="{FF2B5EF4-FFF2-40B4-BE49-F238E27FC236}">
                <a16:creationId xmlns:a16="http://schemas.microsoft.com/office/drawing/2014/main" id="{69D538AD-E0E9-45D0-91AA-AD575D0323D5}"/>
              </a:ext>
            </a:extLst>
          </p:cNvPr>
          <p:cNvSpPr>
            <a:spLocks noGrp="1"/>
          </p:cNvSpPr>
          <p:nvPr>
            <p:ph type="chart" sz="quarter" idx="12"/>
          </p:nvPr>
        </p:nvSpPr>
        <p:spPr>
          <a:xfrm>
            <a:off x="717551" y="3325556"/>
            <a:ext cx="9862856" cy="3532444"/>
          </a:xfrm>
        </p:spPr>
        <p:txBody>
          <a:bodyPr/>
          <a:lstStyle/>
          <a:p>
            <a:r>
              <a:rPr lang="en-US"/>
              <a:t>Click icon to add chart</a:t>
            </a:r>
            <a:endParaRPr lang="en-AU"/>
          </a:p>
        </p:txBody>
      </p:sp>
      <p:sp>
        <p:nvSpPr>
          <p:cNvPr id="15" name="Text Placeholder 14">
            <a:extLst>
              <a:ext uri="{FF2B5EF4-FFF2-40B4-BE49-F238E27FC236}">
                <a16:creationId xmlns:a16="http://schemas.microsoft.com/office/drawing/2014/main" id="{4D52BD8F-A78A-4F10-936A-20CE9689A43F}"/>
              </a:ext>
            </a:extLst>
          </p:cNvPr>
          <p:cNvSpPr>
            <a:spLocks noGrp="1"/>
          </p:cNvSpPr>
          <p:nvPr>
            <p:ph type="body" sz="quarter" idx="16"/>
          </p:nvPr>
        </p:nvSpPr>
        <p:spPr>
          <a:xfrm>
            <a:off x="11042652" y="3325558"/>
            <a:ext cx="12684125" cy="3532444"/>
          </a:xfrm>
        </p:spPr>
        <p:txBody>
          <a:bodyPr/>
          <a:lstStyle>
            <a:lvl1pPr>
              <a:spcAft>
                <a:spcPts val="300"/>
              </a:spcAft>
              <a:defRPr sz="2794">
                <a:solidFill>
                  <a:schemeClr val="tx2"/>
                </a:solidFill>
              </a:defRPr>
            </a:lvl1pPr>
            <a:lvl2pPr>
              <a:spcAft>
                <a:spcPts val="0"/>
              </a:spcAft>
              <a:defRPr sz="2794" b="0"/>
            </a:lvl2pPr>
            <a:lvl3pPr>
              <a:spcAft>
                <a:spcPts val="0"/>
              </a:spcAft>
              <a:defRPr sz="2794"/>
            </a:lvl3pPr>
            <a:lvl4pPr>
              <a:spcAft>
                <a:spcPts val="0"/>
              </a:spcAft>
              <a:defRPr sz="2794"/>
            </a:lvl4pPr>
            <a:lvl5pPr>
              <a:spcAft>
                <a:spcPts val="0"/>
              </a:spcAft>
              <a:defRPr sz="279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9" name="Chart Placeholder 6">
            <a:extLst>
              <a:ext uri="{FF2B5EF4-FFF2-40B4-BE49-F238E27FC236}">
                <a16:creationId xmlns:a16="http://schemas.microsoft.com/office/drawing/2014/main" id="{65855971-093B-4967-BE70-5F05102735A5}"/>
              </a:ext>
            </a:extLst>
          </p:cNvPr>
          <p:cNvSpPr>
            <a:spLocks noGrp="1"/>
          </p:cNvSpPr>
          <p:nvPr>
            <p:ph type="chart" sz="quarter" idx="17"/>
          </p:nvPr>
        </p:nvSpPr>
        <p:spPr>
          <a:xfrm>
            <a:off x="717551" y="7740952"/>
            <a:ext cx="9862856" cy="4037572"/>
          </a:xfrm>
        </p:spPr>
        <p:txBody>
          <a:bodyPr/>
          <a:lstStyle/>
          <a:p>
            <a:r>
              <a:rPr lang="en-US"/>
              <a:t>Click icon to add chart</a:t>
            </a:r>
            <a:endParaRPr lang="en-AU"/>
          </a:p>
        </p:txBody>
      </p:sp>
      <p:sp>
        <p:nvSpPr>
          <p:cNvPr id="21" name="Text Placeholder 14">
            <a:extLst>
              <a:ext uri="{FF2B5EF4-FFF2-40B4-BE49-F238E27FC236}">
                <a16:creationId xmlns:a16="http://schemas.microsoft.com/office/drawing/2014/main" id="{8875A8B0-6261-4D23-8194-83804795B5FA}"/>
              </a:ext>
            </a:extLst>
          </p:cNvPr>
          <p:cNvSpPr>
            <a:spLocks noGrp="1"/>
          </p:cNvSpPr>
          <p:nvPr>
            <p:ph type="body" sz="quarter" idx="18"/>
          </p:nvPr>
        </p:nvSpPr>
        <p:spPr>
          <a:xfrm>
            <a:off x="11042652" y="7740953"/>
            <a:ext cx="12656827" cy="4037574"/>
          </a:xfrm>
        </p:spPr>
        <p:txBody>
          <a:bodyPr/>
          <a:lstStyle>
            <a:lvl1pPr>
              <a:spcAft>
                <a:spcPts val="300"/>
              </a:spcAft>
              <a:defRPr sz="2794">
                <a:solidFill>
                  <a:schemeClr val="tx2"/>
                </a:solidFill>
              </a:defRPr>
            </a:lvl1pPr>
            <a:lvl2pPr>
              <a:spcAft>
                <a:spcPts val="0"/>
              </a:spcAft>
              <a:defRPr sz="2794" b="0"/>
            </a:lvl2pPr>
            <a:lvl3pPr>
              <a:spcAft>
                <a:spcPts val="0"/>
              </a:spcAft>
              <a:defRPr sz="2794"/>
            </a:lvl3pPr>
            <a:lvl4pPr>
              <a:spcAft>
                <a:spcPts val="0"/>
              </a:spcAft>
              <a:defRPr sz="2794"/>
            </a:lvl4pPr>
            <a:lvl5pPr>
              <a:spcAft>
                <a:spcPts val="0"/>
              </a:spcAft>
              <a:defRPr sz="279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4" name="Straight Connector 3">
            <a:extLst>
              <a:ext uri="{FF2B5EF4-FFF2-40B4-BE49-F238E27FC236}">
                <a16:creationId xmlns:a16="http://schemas.microsoft.com/office/drawing/2014/main" id="{37AE0434-D750-43BE-80E5-1CA2DB6F7DEC}"/>
              </a:ext>
            </a:extLst>
          </p:cNvPr>
          <p:cNvCxnSpPr>
            <a:cxnSpLocks/>
          </p:cNvCxnSpPr>
          <p:nvPr userDrawn="1"/>
        </p:nvCxnSpPr>
        <p:spPr>
          <a:xfrm>
            <a:off x="717439" y="7303726"/>
            <a:ext cx="2299981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642FBA3-F292-37E4-CE28-F858133FF515}"/>
              </a:ext>
            </a:extLst>
          </p:cNvPr>
          <p:cNvSpPr>
            <a:spLocks noGrp="1"/>
          </p:cNvSpPr>
          <p:nvPr>
            <p:ph type="title"/>
          </p:nvPr>
        </p:nvSpPr>
        <p:spPr/>
        <p:txBody>
          <a:bodyPr/>
          <a:lstStyle/>
          <a:p>
            <a:r>
              <a:rPr lang="en-US"/>
              <a:t>Click to edit Master title style</a:t>
            </a:r>
            <a:endParaRPr lang="en-AU"/>
          </a:p>
        </p:txBody>
      </p:sp>
      <p:sp>
        <p:nvSpPr>
          <p:cNvPr id="2" name="Slide Number Placeholder 1">
            <a:extLst>
              <a:ext uri="{FF2B5EF4-FFF2-40B4-BE49-F238E27FC236}">
                <a16:creationId xmlns:a16="http://schemas.microsoft.com/office/drawing/2014/main" id="{4A530A3E-EAFC-1E1E-729E-64926464B01B}"/>
              </a:ext>
            </a:extLst>
          </p:cNvPr>
          <p:cNvSpPr>
            <a:spLocks noGrp="1"/>
          </p:cNvSpPr>
          <p:nvPr>
            <p:ph type="sldNum" sz="quarter" idx="19"/>
          </p:nvPr>
        </p:nvSpPr>
        <p:spPr/>
        <p:txBody>
          <a:bodyPr/>
          <a:lstStyle/>
          <a:p>
            <a:fld id="{6B6D7E5B-A78B-4B2C-A3DF-CDE1EFD1EBA1}" type="slidenum">
              <a:rPr lang="en-AU" smtClean="0"/>
              <a:pPr/>
              <a:t>‹#›</a:t>
            </a:fld>
            <a:endParaRPr lang="en-AU"/>
          </a:p>
        </p:txBody>
      </p:sp>
    </p:spTree>
    <p:extLst>
      <p:ext uri="{BB962C8B-B14F-4D97-AF65-F5344CB8AC3E}">
        <p14:creationId xmlns:p14="http://schemas.microsoft.com/office/powerpoint/2010/main" val="7663534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Charts with text">
    <p:spTree>
      <p:nvGrpSpPr>
        <p:cNvPr id="1" name=""/>
        <p:cNvGrpSpPr/>
        <p:nvPr/>
      </p:nvGrpSpPr>
      <p:grpSpPr>
        <a:xfrm>
          <a:off x="0" y="0"/>
          <a:ext cx="0" cy="0"/>
          <a:chOff x="0" y="0"/>
          <a:chExt cx="0" cy="0"/>
        </a:xfrm>
      </p:grpSpPr>
      <p:sp>
        <p:nvSpPr>
          <p:cNvPr id="7" name="Chart Placeholder 6">
            <a:extLst>
              <a:ext uri="{FF2B5EF4-FFF2-40B4-BE49-F238E27FC236}">
                <a16:creationId xmlns:a16="http://schemas.microsoft.com/office/drawing/2014/main" id="{69D538AD-E0E9-45D0-91AA-AD575D0323D5}"/>
              </a:ext>
            </a:extLst>
          </p:cNvPr>
          <p:cNvSpPr>
            <a:spLocks noGrp="1"/>
          </p:cNvSpPr>
          <p:nvPr>
            <p:ph type="chart" sz="quarter" idx="12"/>
          </p:nvPr>
        </p:nvSpPr>
        <p:spPr>
          <a:xfrm>
            <a:off x="717552" y="3325557"/>
            <a:ext cx="4004938" cy="3730626"/>
          </a:xfrm>
        </p:spPr>
        <p:txBody>
          <a:bodyPr/>
          <a:lstStyle/>
          <a:p>
            <a:r>
              <a:rPr lang="en-US"/>
              <a:t>Click icon to add chart</a:t>
            </a:r>
            <a:endParaRPr lang="en-AU"/>
          </a:p>
        </p:txBody>
      </p:sp>
      <p:sp>
        <p:nvSpPr>
          <p:cNvPr id="15" name="Text Placeholder 14">
            <a:extLst>
              <a:ext uri="{FF2B5EF4-FFF2-40B4-BE49-F238E27FC236}">
                <a16:creationId xmlns:a16="http://schemas.microsoft.com/office/drawing/2014/main" id="{4D52BD8F-A78A-4F10-936A-20CE9689A43F}"/>
              </a:ext>
            </a:extLst>
          </p:cNvPr>
          <p:cNvSpPr>
            <a:spLocks noGrp="1"/>
          </p:cNvSpPr>
          <p:nvPr>
            <p:ph type="body" sz="quarter" idx="16"/>
          </p:nvPr>
        </p:nvSpPr>
        <p:spPr>
          <a:xfrm>
            <a:off x="5015311" y="3325559"/>
            <a:ext cx="6346426" cy="3730626"/>
          </a:xfrm>
        </p:spPr>
        <p:txBody>
          <a:bodyPr/>
          <a:lstStyle>
            <a:lvl1pPr>
              <a:spcAft>
                <a:spcPts val="598"/>
              </a:spcAft>
              <a:defRPr sz="3392">
                <a:solidFill>
                  <a:schemeClr val="tx2"/>
                </a:solidFill>
              </a:defRPr>
            </a:lvl1pPr>
            <a:lvl2pPr>
              <a:spcAft>
                <a:spcPts val="0"/>
              </a:spcAft>
              <a:defRPr b="0"/>
            </a:lvl2pPr>
            <a:lvl3pPr>
              <a:spcAft>
                <a:spcPts val="0"/>
              </a:spcAft>
              <a:defRPr/>
            </a:lvl3pPr>
            <a:lvl4pPr>
              <a:spcAft>
                <a:spcPts val="0"/>
              </a:spcAft>
              <a:defRPr/>
            </a:lvl4pPr>
            <a:lvl5pPr>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7" name="Chart Placeholder 6">
            <a:extLst>
              <a:ext uri="{FF2B5EF4-FFF2-40B4-BE49-F238E27FC236}">
                <a16:creationId xmlns:a16="http://schemas.microsoft.com/office/drawing/2014/main" id="{DE83AA7D-1206-437B-9258-4A8A1E68DFB3}"/>
              </a:ext>
            </a:extLst>
          </p:cNvPr>
          <p:cNvSpPr>
            <a:spLocks noGrp="1"/>
          </p:cNvSpPr>
          <p:nvPr>
            <p:ph type="chart" sz="quarter" idx="17"/>
          </p:nvPr>
        </p:nvSpPr>
        <p:spPr>
          <a:xfrm>
            <a:off x="717552" y="7579847"/>
            <a:ext cx="4004938" cy="3730626"/>
          </a:xfrm>
        </p:spPr>
        <p:txBody>
          <a:bodyPr/>
          <a:lstStyle/>
          <a:p>
            <a:r>
              <a:rPr lang="en-US"/>
              <a:t>Click icon to add chart</a:t>
            </a:r>
            <a:endParaRPr lang="en-AU"/>
          </a:p>
        </p:txBody>
      </p:sp>
      <p:sp>
        <p:nvSpPr>
          <p:cNvPr id="28" name="Text Placeholder 14">
            <a:extLst>
              <a:ext uri="{FF2B5EF4-FFF2-40B4-BE49-F238E27FC236}">
                <a16:creationId xmlns:a16="http://schemas.microsoft.com/office/drawing/2014/main" id="{2D9007E5-BFDA-4360-9043-95D1AC032890}"/>
              </a:ext>
            </a:extLst>
          </p:cNvPr>
          <p:cNvSpPr>
            <a:spLocks noGrp="1"/>
          </p:cNvSpPr>
          <p:nvPr>
            <p:ph type="body" sz="quarter" idx="18"/>
          </p:nvPr>
        </p:nvSpPr>
        <p:spPr>
          <a:xfrm>
            <a:off x="5015311" y="7579849"/>
            <a:ext cx="6346426" cy="3730626"/>
          </a:xfrm>
        </p:spPr>
        <p:txBody>
          <a:bodyPr/>
          <a:lstStyle>
            <a:lvl1pPr>
              <a:spcAft>
                <a:spcPts val="598"/>
              </a:spcAft>
              <a:defRPr sz="3392">
                <a:solidFill>
                  <a:schemeClr val="tx2"/>
                </a:solidFill>
              </a:defRPr>
            </a:lvl1pPr>
            <a:lvl2pPr>
              <a:spcAft>
                <a:spcPts val="0"/>
              </a:spcAft>
              <a:defRPr b="0"/>
            </a:lvl2pPr>
            <a:lvl3pPr>
              <a:spcAft>
                <a:spcPts val="0"/>
              </a:spcAft>
              <a:defRPr/>
            </a:lvl3pPr>
            <a:lvl4pPr>
              <a:spcAft>
                <a:spcPts val="0"/>
              </a:spcAft>
              <a:defRPr/>
            </a:lvl4pPr>
            <a:lvl5pPr>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9" name="Chart Placeholder 6">
            <a:extLst>
              <a:ext uri="{FF2B5EF4-FFF2-40B4-BE49-F238E27FC236}">
                <a16:creationId xmlns:a16="http://schemas.microsoft.com/office/drawing/2014/main" id="{EEC5E3FF-5115-41FF-BA5F-DE82B4B306D7}"/>
              </a:ext>
            </a:extLst>
          </p:cNvPr>
          <p:cNvSpPr>
            <a:spLocks noGrp="1"/>
          </p:cNvSpPr>
          <p:nvPr>
            <p:ph type="chart" sz="quarter" idx="19"/>
          </p:nvPr>
        </p:nvSpPr>
        <p:spPr>
          <a:xfrm>
            <a:off x="12222163" y="3325557"/>
            <a:ext cx="4004938" cy="3730626"/>
          </a:xfrm>
        </p:spPr>
        <p:txBody>
          <a:bodyPr/>
          <a:lstStyle/>
          <a:p>
            <a:r>
              <a:rPr lang="en-US"/>
              <a:t>Click icon to add chart</a:t>
            </a:r>
            <a:endParaRPr lang="en-AU"/>
          </a:p>
        </p:txBody>
      </p:sp>
      <p:sp>
        <p:nvSpPr>
          <p:cNvPr id="30" name="Text Placeholder 14">
            <a:extLst>
              <a:ext uri="{FF2B5EF4-FFF2-40B4-BE49-F238E27FC236}">
                <a16:creationId xmlns:a16="http://schemas.microsoft.com/office/drawing/2014/main" id="{FE03AE92-8BA4-49EE-B806-714DE4A51089}"/>
              </a:ext>
            </a:extLst>
          </p:cNvPr>
          <p:cNvSpPr>
            <a:spLocks noGrp="1"/>
          </p:cNvSpPr>
          <p:nvPr>
            <p:ph type="body" sz="quarter" idx="20"/>
          </p:nvPr>
        </p:nvSpPr>
        <p:spPr>
          <a:xfrm>
            <a:off x="16519924" y="3325559"/>
            <a:ext cx="7197328" cy="3730626"/>
          </a:xfrm>
        </p:spPr>
        <p:txBody>
          <a:bodyPr/>
          <a:lstStyle>
            <a:lvl1pPr>
              <a:spcAft>
                <a:spcPts val="598"/>
              </a:spcAft>
              <a:defRPr sz="3392">
                <a:solidFill>
                  <a:schemeClr val="tx2"/>
                </a:solidFill>
              </a:defRPr>
            </a:lvl1pPr>
            <a:lvl2pPr>
              <a:spcAft>
                <a:spcPts val="0"/>
              </a:spcAft>
              <a:defRPr b="0"/>
            </a:lvl2pPr>
            <a:lvl3pPr>
              <a:spcAft>
                <a:spcPts val="0"/>
              </a:spcAft>
              <a:defRPr/>
            </a:lvl3pPr>
            <a:lvl4pPr>
              <a:spcAft>
                <a:spcPts val="0"/>
              </a:spcAft>
              <a:defRPr/>
            </a:lvl4pPr>
            <a:lvl5pPr>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1" name="Chart Placeholder 6">
            <a:extLst>
              <a:ext uri="{FF2B5EF4-FFF2-40B4-BE49-F238E27FC236}">
                <a16:creationId xmlns:a16="http://schemas.microsoft.com/office/drawing/2014/main" id="{54C91918-6907-4776-902A-12AE04FA66A2}"/>
              </a:ext>
            </a:extLst>
          </p:cNvPr>
          <p:cNvSpPr>
            <a:spLocks noGrp="1"/>
          </p:cNvSpPr>
          <p:nvPr>
            <p:ph type="chart" sz="quarter" idx="21"/>
          </p:nvPr>
        </p:nvSpPr>
        <p:spPr>
          <a:xfrm>
            <a:off x="12222163" y="7579847"/>
            <a:ext cx="4004938" cy="3730626"/>
          </a:xfrm>
        </p:spPr>
        <p:txBody>
          <a:bodyPr/>
          <a:lstStyle/>
          <a:p>
            <a:r>
              <a:rPr lang="en-US"/>
              <a:t>Click icon to add chart</a:t>
            </a:r>
            <a:endParaRPr lang="en-AU"/>
          </a:p>
        </p:txBody>
      </p:sp>
      <p:sp>
        <p:nvSpPr>
          <p:cNvPr id="32" name="Text Placeholder 14">
            <a:extLst>
              <a:ext uri="{FF2B5EF4-FFF2-40B4-BE49-F238E27FC236}">
                <a16:creationId xmlns:a16="http://schemas.microsoft.com/office/drawing/2014/main" id="{3358F651-2E55-4A25-9197-4CB2CA675232}"/>
              </a:ext>
            </a:extLst>
          </p:cNvPr>
          <p:cNvSpPr>
            <a:spLocks noGrp="1"/>
          </p:cNvSpPr>
          <p:nvPr>
            <p:ph type="body" sz="quarter" idx="22"/>
          </p:nvPr>
        </p:nvSpPr>
        <p:spPr>
          <a:xfrm>
            <a:off x="16519924" y="7579849"/>
            <a:ext cx="7197328" cy="3730626"/>
          </a:xfrm>
        </p:spPr>
        <p:txBody>
          <a:bodyPr/>
          <a:lstStyle>
            <a:lvl1pPr>
              <a:spcAft>
                <a:spcPts val="598"/>
              </a:spcAft>
              <a:defRPr sz="3392">
                <a:solidFill>
                  <a:schemeClr val="tx2"/>
                </a:solidFill>
              </a:defRPr>
            </a:lvl1pPr>
            <a:lvl2pPr>
              <a:spcAft>
                <a:spcPts val="0"/>
              </a:spcAft>
              <a:defRPr b="0"/>
            </a:lvl2pPr>
            <a:lvl3pPr>
              <a:spcAft>
                <a:spcPts val="0"/>
              </a:spcAft>
              <a:defRPr/>
            </a:lvl3pPr>
            <a:lvl4pPr>
              <a:spcAft>
                <a:spcPts val="0"/>
              </a:spcAft>
              <a:defRPr/>
            </a:lvl4pPr>
            <a:lvl5pPr>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Title 2">
            <a:extLst>
              <a:ext uri="{FF2B5EF4-FFF2-40B4-BE49-F238E27FC236}">
                <a16:creationId xmlns:a16="http://schemas.microsoft.com/office/drawing/2014/main" id="{0AF92C42-1540-AF76-5F32-5E4EE91AD96F}"/>
              </a:ext>
            </a:extLst>
          </p:cNvPr>
          <p:cNvSpPr>
            <a:spLocks noGrp="1"/>
          </p:cNvSpPr>
          <p:nvPr>
            <p:ph type="title"/>
          </p:nvPr>
        </p:nvSpPr>
        <p:spPr/>
        <p:txBody>
          <a:bodyPr/>
          <a:lstStyle/>
          <a:p>
            <a:r>
              <a:rPr lang="en-US"/>
              <a:t>Click to edit Master title style</a:t>
            </a:r>
            <a:endParaRPr lang="en-AU"/>
          </a:p>
        </p:txBody>
      </p:sp>
      <p:sp>
        <p:nvSpPr>
          <p:cNvPr id="2" name="Slide Number Placeholder 1">
            <a:extLst>
              <a:ext uri="{FF2B5EF4-FFF2-40B4-BE49-F238E27FC236}">
                <a16:creationId xmlns:a16="http://schemas.microsoft.com/office/drawing/2014/main" id="{02962BAA-F798-EEDB-3977-68B459F0B114}"/>
              </a:ext>
            </a:extLst>
          </p:cNvPr>
          <p:cNvSpPr>
            <a:spLocks noGrp="1"/>
          </p:cNvSpPr>
          <p:nvPr>
            <p:ph type="sldNum" sz="quarter" idx="23"/>
          </p:nvPr>
        </p:nvSpPr>
        <p:spPr/>
        <p:txBody>
          <a:bodyPr/>
          <a:lstStyle/>
          <a:p>
            <a:fld id="{6B6D7E5B-A78B-4B2C-A3DF-CDE1EFD1EBA1}" type="slidenum">
              <a:rPr lang="en-AU" smtClean="0"/>
              <a:pPr/>
              <a:t>‹#›</a:t>
            </a:fld>
            <a:endParaRPr lang="en-AU"/>
          </a:p>
        </p:txBody>
      </p:sp>
    </p:spTree>
    <p:extLst>
      <p:ext uri="{BB962C8B-B14F-4D97-AF65-F5344CB8AC3E}">
        <p14:creationId xmlns:p14="http://schemas.microsoft.com/office/powerpoint/2010/main" val="4139719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 Charts">
    <p:spTree>
      <p:nvGrpSpPr>
        <p:cNvPr id="1" name=""/>
        <p:cNvGrpSpPr/>
        <p:nvPr/>
      </p:nvGrpSpPr>
      <p:grpSpPr>
        <a:xfrm>
          <a:off x="0" y="0"/>
          <a:ext cx="0" cy="0"/>
          <a:chOff x="0" y="0"/>
          <a:chExt cx="0" cy="0"/>
        </a:xfrm>
      </p:grpSpPr>
      <p:sp>
        <p:nvSpPr>
          <p:cNvPr id="7" name="Chart Placeholder 6">
            <a:extLst>
              <a:ext uri="{FF2B5EF4-FFF2-40B4-BE49-F238E27FC236}">
                <a16:creationId xmlns:a16="http://schemas.microsoft.com/office/drawing/2014/main" id="{69D538AD-E0E9-45D0-91AA-AD575D0323D5}"/>
              </a:ext>
            </a:extLst>
          </p:cNvPr>
          <p:cNvSpPr>
            <a:spLocks noGrp="1"/>
          </p:cNvSpPr>
          <p:nvPr>
            <p:ph type="chart" sz="quarter" idx="12"/>
          </p:nvPr>
        </p:nvSpPr>
        <p:spPr>
          <a:xfrm>
            <a:off x="717552" y="3325557"/>
            <a:ext cx="3415038" cy="3273426"/>
          </a:xfrm>
        </p:spPr>
        <p:txBody>
          <a:bodyPr/>
          <a:lstStyle/>
          <a:p>
            <a:r>
              <a:rPr lang="en-US"/>
              <a:t>Click icon to add chart</a:t>
            </a:r>
            <a:endParaRPr lang="en-AU"/>
          </a:p>
        </p:txBody>
      </p:sp>
      <p:sp>
        <p:nvSpPr>
          <p:cNvPr id="15" name="Text Placeholder 14">
            <a:extLst>
              <a:ext uri="{FF2B5EF4-FFF2-40B4-BE49-F238E27FC236}">
                <a16:creationId xmlns:a16="http://schemas.microsoft.com/office/drawing/2014/main" id="{4D52BD8F-A78A-4F10-936A-20CE9689A43F}"/>
              </a:ext>
            </a:extLst>
          </p:cNvPr>
          <p:cNvSpPr>
            <a:spLocks noGrp="1"/>
          </p:cNvSpPr>
          <p:nvPr>
            <p:ph type="body" sz="quarter" idx="16"/>
          </p:nvPr>
        </p:nvSpPr>
        <p:spPr>
          <a:xfrm>
            <a:off x="5072343" y="3325557"/>
            <a:ext cx="6024610" cy="3273426"/>
          </a:xfrm>
        </p:spPr>
        <p:txBody>
          <a:bodyPr anchor="ctr"/>
          <a:lstStyle>
            <a:lvl1pPr>
              <a:spcAft>
                <a:spcPts val="0"/>
              </a:spcAft>
              <a:defRPr sz="3392">
                <a:solidFill>
                  <a:schemeClr val="tx2"/>
                </a:solidFill>
              </a:defRPr>
            </a:lvl1pPr>
            <a:lvl2pPr>
              <a:spcAft>
                <a:spcPts val="0"/>
              </a:spcAft>
              <a:defRPr b="0">
                <a:solidFill>
                  <a:schemeClr val="tx2"/>
                </a:solidFill>
              </a:defRPr>
            </a:lvl2pPr>
            <a:lvl3pPr>
              <a:spcAft>
                <a:spcPts val="0"/>
              </a:spcAft>
              <a:defRPr>
                <a:solidFill>
                  <a:schemeClr val="tx2"/>
                </a:solidFill>
              </a:defRPr>
            </a:lvl3pPr>
            <a:lvl4pPr>
              <a:spcAft>
                <a:spcPts val="0"/>
              </a:spcAft>
              <a:defRPr>
                <a:solidFill>
                  <a:schemeClr val="tx2"/>
                </a:solidFill>
              </a:defRPr>
            </a:lvl4pPr>
            <a:lvl5pPr>
              <a:spcAft>
                <a:spcPts val="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2" name="Chart Placeholder 6">
            <a:extLst>
              <a:ext uri="{FF2B5EF4-FFF2-40B4-BE49-F238E27FC236}">
                <a16:creationId xmlns:a16="http://schemas.microsoft.com/office/drawing/2014/main" id="{78741248-6757-4C58-B73F-D050302604DD}"/>
              </a:ext>
            </a:extLst>
          </p:cNvPr>
          <p:cNvSpPr>
            <a:spLocks noGrp="1"/>
          </p:cNvSpPr>
          <p:nvPr>
            <p:ph type="chart" sz="quarter" idx="17"/>
          </p:nvPr>
        </p:nvSpPr>
        <p:spPr>
          <a:xfrm>
            <a:off x="13532138" y="3325557"/>
            <a:ext cx="3415038" cy="3273426"/>
          </a:xfrm>
        </p:spPr>
        <p:txBody>
          <a:bodyPr/>
          <a:lstStyle/>
          <a:p>
            <a:r>
              <a:rPr lang="en-US"/>
              <a:t>Click icon to add chart</a:t>
            </a:r>
            <a:endParaRPr lang="en-AU"/>
          </a:p>
        </p:txBody>
      </p:sp>
      <p:sp>
        <p:nvSpPr>
          <p:cNvPr id="33" name="Text Placeholder 14">
            <a:extLst>
              <a:ext uri="{FF2B5EF4-FFF2-40B4-BE49-F238E27FC236}">
                <a16:creationId xmlns:a16="http://schemas.microsoft.com/office/drawing/2014/main" id="{1D386111-8ABE-40AC-8DBF-C170297B4543}"/>
              </a:ext>
            </a:extLst>
          </p:cNvPr>
          <p:cNvSpPr>
            <a:spLocks noGrp="1"/>
          </p:cNvSpPr>
          <p:nvPr>
            <p:ph type="body" sz="quarter" idx="18"/>
          </p:nvPr>
        </p:nvSpPr>
        <p:spPr>
          <a:xfrm>
            <a:off x="17704367" y="3325557"/>
            <a:ext cx="6024610" cy="3273426"/>
          </a:xfrm>
        </p:spPr>
        <p:txBody>
          <a:bodyPr anchor="ctr"/>
          <a:lstStyle>
            <a:lvl1pPr>
              <a:spcAft>
                <a:spcPts val="0"/>
              </a:spcAft>
              <a:defRPr sz="3392">
                <a:solidFill>
                  <a:schemeClr val="tx2"/>
                </a:solidFill>
              </a:defRPr>
            </a:lvl1pPr>
            <a:lvl2pPr>
              <a:spcAft>
                <a:spcPts val="0"/>
              </a:spcAft>
              <a:defRPr b="0">
                <a:solidFill>
                  <a:schemeClr val="tx2"/>
                </a:solidFill>
              </a:defRPr>
            </a:lvl2pPr>
            <a:lvl3pPr>
              <a:spcAft>
                <a:spcPts val="0"/>
              </a:spcAft>
              <a:defRPr>
                <a:solidFill>
                  <a:schemeClr val="tx2"/>
                </a:solidFill>
              </a:defRPr>
            </a:lvl3pPr>
            <a:lvl4pPr>
              <a:spcAft>
                <a:spcPts val="0"/>
              </a:spcAft>
              <a:defRPr>
                <a:solidFill>
                  <a:schemeClr val="tx2"/>
                </a:solidFill>
              </a:defRPr>
            </a:lvl4pPr>
            <a:lvl5pPr>
              <a:spcAft>
                <a:spcPts val="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5" name="Chart Placeholder 6">
            <a:extLst>
              <a:ext uri="{FF2B5EF4-FFF2-40B4-BE49-F238E27FC236}">
                <a16:creationId xmlns:a16="http://schemas.microsoft.com/office/drawing/2014/main" id="{05E3BDC8-3FC3-4575-B72A-4F3F703C6399}"/>
              </a:ext>
            </a:extLst>
          </p:cNvPr>
          <p:cNvSpPr>
            <a:spLocks noGrp="1"/>
          </p:cNvSpPr>
          <p:nvPr>
            <p:ph type="chart" sz="quarter" idx="19"/>
          </p:nvPr>
        </p:nvSpPr>
        <p:spPr>
          <a:xfrm>
            <a:off x="717552" y="7603005"/>
            <a:ext cx="3415038" cy="3273426"/>
          </a:xfrm>
        </p:spPr>
        <p:txBody>
          <a:bodyPr/>
          <a:lstStyle/>
          <a:p>
            <a:r>
              <a:rPr lang="en-US"/>
              <a:t>Click icon to add chart</a:t>
            </a:r>
            <a:endParaRPr lang="en-AU"/>
          </a:p>
        </p:txBody>
      </p:sp>
      <p:sp>
        <p:nvSpPr>
          <p:cNvPr id="36" name="Text Placeholder 14">
            <a:extLst>
              <a:ext uri="{FF2B5EF4-FFF2-40B4-BE49-F238E27FC236}">
                <a16:creationId xmlns:a16="http://schemas.microsoft.com/office/drawing/2014/main" id="{A82561A6-9E6F-4803-A057-E69BCC24EA0E}"/>
              </a:ext>
            </a:extLst>
          </p:cNvPr>
          <p:cNvSpPr>
            <a:spLocks noGrp="1"/>
          </p:cNvSpPr>
          <p:nvPr>
            <p:ph type="body" sz="quarter" idx="20"/>
          </p:nvPr>
        </p:nvSpPr>
        <p:spPr>
          <a:xfrm>
            <a:off x="5072343" y="7603005"/>
            <a:ext cx="6024610" cy="3273426"/>
          </a:xfrm>
        </p:spPr>
        <p:txBody>
          <a:bodyPr anchor="ctr"/>
          <a:lstStyle>
            <a:lvl1pPr>
              <a:spcAft>
                <a:spcPts val="0"/>
              </a:spcAft>
              <a:defRPr sz="3392">
                <a:solidFill>
                  <a:schemeClr val="tx2"/>
                </a:solidFill>
              </a:defRPr>
            </a:lvl1pPr>
            <a:lvl2pPr>
              <a:spcAft>
                <a:spcPts val="0"/>
              </a:spcAft>
              <a:defRPr b="0">
                <a:solidFill>
                  <a:schemeClr val="tx2"/>
                </a:solidFill>
              </a:defRPr>
            </a:lvl2pPr>
            <a:lvl3pPr>
              <a:spcAft>
                <a:spcPts val="0"/>
              </a:spcAft>
              <a:defRPr>
                <a:solidFill>
                  <a:schemeClr val="tx2"/>
                </a:solidFill>
              </a:defRPr>
            </a:lvl3pPr>
            <a:lvl4pPr>
              <a:spcAft>
                <a:spcPts val="0"/>
              </a:spcAft>
              <a:defRPr>
                <a:solidFill>
                  <a:schemeClr val="tx2"/>
                </a:solidFill>
              </a:defRPr>
            </a:lvl4pPr>
            <a:lvl5pPr>
              <a:spcAft>
                <a:spcPts val="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8" name="Chart Placeholder 6">
            <a:extLst>
              <a:ext uri="{FF2B5EF4-FFF2-40B4-BE49-F238E27FC236}">
                <a16:creationId xmlns:a16="http://schemas.microsoft.com/office/drawing/2014/main" id="{4C0A3358-AA40-4229-9B53-48B81A52055A}"/>
              </a:ext>
            </a:extLst>
          </p:cNvPr>
          <p:cNvSpPr>
            <a:spLocks noGrp="1"/>
          </p:cNvSpPr>
          <p:nvPr>
            <p:ph type="chart" sz="quarter" idx="21"/>
          </p:nvPr>
        </p:nvSpPr>
        <p:spPr>
          <a:xfrm>
            <a:off x="13532138" y="7603005"/>
            <a:ext cx="3415038" cy="3273426"/>
          </a:xfrm>
        </p:spPr>
        <p:txBody>
          <a:bodyPr/>
          <a:lstStyle/>
          <a:p>
            <a:r>
              <a:rPr lang="en-US"/>
              <a:t>Click icon to add chart</a:t>
            </a:r>
            <a:endParaRPr lang="en-AU"/>
          </a:p>
        </p:txBody>
      </p:sp>
      <p:sp>
        <p:nvSpPr>
          <p:cNvPr id="39" name="Text Placeholder 14">
            <a:extLst>
              <a:ext uri="{FF2B5EF4-FFF2-40B4-BE49-F238E27FC236}">
                <a16:creationId xmlns:a16="http://schemas.microsoft.com/office/drawing/2014/main" id="{36F93701-2E3E-4F09-BA4E-403794DEAFA2}"/>
              </a:ext>
            </a:extLst>
          </p:cNvPr>
          <p:cNvSpPr>
            <a:spLocks noGrp="1"/>
          </p:cNvSpPr>
          <p:nvPr>
            <p:ph type="body" sz="quarter" idx="22"/>
          </p:nvPr>
        </p:nvSpPr>
        <p:spPr>
          <a:xfrm>
            <a:off x="17704367" y="7603005"/>
            <a:ext cx="6024610" cy="3273426"/>
          </a:xfrm>
        </p:spPr>
        <p:txBody>
          <a:bodyPr anchor="ctr"/>
          <a:lstStyle>
            <a:lvl1pPr>
              <a:spcAft>
                <a:spcPts val="0"/>
              </a:spcAft>
              <a:defRPr sz="3392">
                <a:solidFill>
                  <a:schemeClr val="tx2"/>
                </a:solidFill>
              </a:defRPr>
            </a:lvl1pPr>
            <a:lvl2pPr>
              <a:spcAft>
                <a:spcPts val="0"/>
              </a:spcAft>
              <a:defRPr b="0">
                <a:solidFill>
                  <a:schemeClr val="tx2"/>
                </a:solidFill>
              </a:defRPr>
            </a:lvl2pPr>
            <a:lvl3pPr>
              <a:spcAft>
                <a:spcPts val="0"/>
              </a:spcAft>
              <a:defRPr>
                <a:solidFill>
                  <a:schemeClr val="tx2"/>
                </a:solidFill>
              </a:defRPr>
            </a:lvl3pPr>
            <a:lvl4pPr>
              <a:spcAft>
                <a:spcPts val="0"/>
              </a:spcAft>
              <a:defRPr>
                <a:solidFill>
                  <a:schemeClr val="tx2"/>
                </a:solidFill>
              </a:defRPr>
            </a:lvl4pPr>
            <a:lvl5pPr>
              <a:spcAft>
                <a:spcPts val="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Title 2">
            <a:extLst>
              <a:ext uri="{FF2B5EF4-FFF2-40B4-BE49-F238E27FC236}">
                <a16:creationId xmlns:a16="http://schemas.microsoft.com/office/drawing/2014/main" id="{C9DC3FD1-C768-CF81-FA65-305AC72A241D}"/>
              </a:ext>
            </a:extLst>
          </p:cNvPr>
          <p:cNvSpPr>
            <a:spLocks noGrp="1"/>
          </p:cNvSpPr>
          <p:nvPr>
            <p:ph type="title"/>
          </p:nvPr>
        </p:nvSpPr>
        <p:spPr/>
        <p:txBody>
          <a:bodyPr/>
          <a:lstStyle/>
          <a:p>
            <a:r>
              <a:rPr lang="en-US"/>
              <a:t>Click to edit Master title style</a:t>
            </a:r>
            <a:endParaRPr lang="en-AU"/>
          </a:p>
        </p:txBody>
      </p:sp>
      <p:sp>
        <p:nvSpPr>
          <p:cNvPr id="2" name="Slide Number Placeholder 1">
            <a:extLst>
              <a:ext uri="{FF2B5EF4-FFF2-40B4-BE49-F238E27FC236}">
                <a16:creationId xmlns:a16="http://schemas.microsoft.com/office/drawing/2014/main" id="{578B20A7-ADC5-88CD-05C4-1609D0647504}"/>
              </a:ext>
            </a:extLst>
          </p:cNvPr>
          <p:cNvSpPr>
            <a:spLocks noGrp="1"/>
          </p:cNvSpPr>
          <p:nvPr>
            <p:ph type="sldNum" sz="quarter" idx="23"/>
          </p:nvPr>
        </p:nvSpPr>
        <p:spPr/>
        <p:txBody>
          <a:bodyPr/>
          <a:lstStyle/>
          <a:p>
            <a:fld id="{6B6D7E5B-A78B-4B2C-A3DF-CDE1EFD1EBA1}" type="slidenum">
              <a:rPr lang="en-AU" smtClean="0"/>
              <a:pPr/>
              <a:t>‹#›</a:t>
            </a:fld>
            <a:endParaRPr lang="en-AU"/>
          </a:p>
        </p:txBody>
      </p:sp>
    </p:spTree>
    <p:extLst>
      <p:ext uri="{BB962C8B-B14F-4D97-AF65-F5344CB8AC3E}">
        <p14:creationId xmlns:p14="http://schemas.microsoft.com/office/powerpoint/2010/main" val="26668385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ack Page">
    <p:bg>
      <p:bgPr>
        <a:solidFill>
          <a:schemeClr val="tx2"/>
        </a:solidFill>
        <a:effectLst/>
      </p:bgPr>
    </p:bg>
    <p:spTree>
      <p:nvGrpSpPr>
        <p:cNvPr id="1" name=""/>
        <p:cNvGrpSpPr/>
        <p:nvPr/>
      </p:nvGrpSpPr>
      <p:grpSpPr>
        <a:xfrm>
          <a:off x="0" y="0"/>
          <a:ext cx="0" cy="0"/>
          <a:chOff x="0" y="0"/>
          <a:chExt cx="0" cy="0"/>
        </a:xfrm>
      </p:grpSpPr>
      <p:sp>
        <p:nvSpPr>
          <p:cNvPr id="39" name="Title 38">
            <a:extLst>
              <a:ext uri="{FF2B5EF4-FFF2-40B4-BE49-F238E27FC236}">
                <a16:creationId xmlns:a16="http://schemas.microsoft.com/office/drawing/2014/main" id="{67E0FCA0-C4BB-3950-51C8-31731C7ED327}"/>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AU"/>
          </a:p>
        </p:txBody>
      </p:sp>
      <p:sp>
        <p:nvSpPr>
          <p:cNvPr id="8" name="Text Placeholder 7">
            <a:extLst>
              <a:ext uri="{FF2B5EF4-FFF2-40B4-BE49-F238E27FC236}">
                <a16:creationId xmlns:a16="http://schemas.microsoft.com/office/drawing/2014/main" id="{FBE68C79-D053-40C7-9E28-03686D2B2BE6}"/>
              </a:ext>
            </a:extLst>
          </p:cNvPr>
          <p:cNvSpPr>
            <a:spLocks noGrp="1"/>
          </p:cNvSpPr>
          <p:nvPr>
            <p:ph type="body" sz="quarter" idx="12"/>
          </p:nvPr>
        </p:nvSpPr>
        <p:spPr>
          <a:xfrm>
            <a:off x="717551" y="3336005"/>
            <a:ext cx="11504612" cy="9531350"/>
          </a:xfrm>
        </p:spPr>
        <p:txBody>
          <a:bodyPr>
            <a:noAutofit/>
          </a:bodyPr>
          <a:lstStyle>
            <a:lvl1pPr>
              <a:spcAft>
                <a:spcPts val="0"/>
              </a:spcAft>
              <a:defRPr sz="3592">
                <a:solidFill>
                  <a:schemeClr val="accent5"/>
                </a:solidFill>
              </a:defRPr>
            </a:lvl1pPr>
            <a:lvl2pPr>
              <a:defRPr sz="3392">
                <a:solidFill>
                  <a:schemeClr val="bg1"/>
                </a:solidFill>
              </a:defRPr>
            </a:lvl2pPr>
            <a:lvl3pPr>
              <a:defRPr sz="3392">
                <a:solidFill>
                  <a:schemeClr val="bg1"/>
                </a:solidFill>
              </a:defRPr>
            </a:lvl3pPr>
            <a:lvl4pPr>
              <a:buClr>
                <a:schemeClr val="accent5"/>
              </a:buClr>
              <a:defRPr sz="3392">
                <a:solidFill>
                  <a:schemeClr val="bg1"/>
                </a:solidFill>
              </a:defRPr>
            </a:lvl4pPr>
            <a:lvl5pPr>
              <a:buClr>
                <a:schemeClr val="accent5"/>
              </a:buClr>
              <a:defRPr sz="3392">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3">
            <a:extLst>
              <a:ext uri="{FF2B5EF4-FFF2-40B4-BE49-F238E27FC236}">
                <a16:creationId xmlns:a16="http://schemas.microsoft.com/office/drawing/2014/main" id="{A18CF258-5BD4-4125-9EA3-02264B07D140}"/>
              </a:ext>
            </a:extLst>
          </p:cNvPr>
          <p:cNvSpPr/>
          <p:nvPr userDrawn="1"/>
        </p:nvSpPr>
        <p:spPr>
          <a:xfrm>
            <a:off x="1" y="13859508"/>
            <a:ext cx="8941444" cy="5549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AU" sz="2394"/>
              <a:t>To change this colour, Right Click on slide &gt; Format Background</a:t>
            </a:r>
          </a:p>
        </p:txBody>
      </p:sp>
      <p:sp>
        <p:nvSpPr>
          <p:cNvPr id="40" name="Slide Number Placeholder 39">
            <a:extLst>
              <a:ext uri="{FF2B5EF4-FFF2-40B4-BE49-F238E27FC236}">
                <a16:creationId xmlns:a16="http://schemas.microsoft.com/office/drawing/2014/main" id="{F55E6250-3556-9928-E39F-AE1675D28D45}"/>
              </a:ext>
            </a:extLst>
          </p:cNvPr>
          <p:cNvSpPr>
            <a:spLocks noGrp="1"/>
          </p:cNvSpPr>
          <p:nvPr>
            <p:ph type="sldNum" sz="quarter" idx="13"/>
          </p:nvPr>
        </p:nvSpPr>
        <p:spPr/>
        <p:txBody>
          <a:bodyPr/>
          <a:lstStyle>
            <a:lvl1pPr>
              <a:defRPr>
                <a:solidFill>
                  <a:schemeClr val="bg1"/>
                </a:solidFill>
              </a:defRPr>
            </a:lvl1pPr>
          </a:lstStyle>
          <a:p>
            <a:fld id="{6B6D7E5B-A78B-4B2C-A3DF-CDE1EFD1EBA1}" type="slidenum">
              <a:rPr lang="en-AU" smtClean="0"/>
              <a:pPr/>
              <a:t>‹#›</a:t>
            </a:fld>
            <a:endParaRPr lang="en-AU"/>
          </a:p>
        </p:txBody>
      </p:sp>
      <p:pic>
        <p:nvPicPr>
          <p:cNvPr id="65" name="Graphic 64">
            <a:hlinkClick r:id="rId2"/>
            <a:extLst>
              <a:ext uri="{FF2B5EF4-FFF2-40B4-BE49-F238E27FC236}">
                <a16:creationId xmlns:a16="http://schemas.microsoft.com/office/drawing/2014/main" id="{AB1CE5CE-00B6-2300-C410-F4498D9DD5A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22702314" y="474702"/>
            <a:ext cx="1061055" cy="1152000"/>
          </a:xfrm>
          <a:prstGeom prst="rect">
            <a:avLst/>
          </a:prstGeom>
        </p:spPr>
      </p:pic>
      <p:pic>
        <p:nvPicPr>
          <p:cNvPr id="9" name="Graphic 8">
            <a:extLst>
              <a:ext uri="{FF2B5EF4-FFF2-40B4-BE49-F238E27FC236}">
                <a16:creationId xmlns:a16="http://schemas.microsoft.com/office/drawing/2014/main" id="{C98CBA07-4E83-40B8-9B00-1AF911806D56}"/>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19999" y="495631"/>
            <a:ext cx="2772001" cy="512218"/>
          </a:xfrm>
          <a:prstGeom prst="rect">
            <a:avLst/>
          </a:prstGeom>
        </p:spPr>
      </p:pic>
    </p:spTree>
    <p:extLst>
      <p:ext uri="{BB962C8B-B14F-4D97-AF65-F5344CB8AC3E}">
        <p14:creationId xmlns:p14="http://schemas.microsoft.com/office/powerpoint/2010/main" val="28093985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ack Page Message">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8CF258-5BD4-4125-9EA3-02264B07D140}"/>
              </a:ext>
            </a:extLst>
          </p:cNvPr>
          <p:cNvSpPr/>
          <p:nvPr userDrawn="1"/>
        </p:nvSpPr>
        <p:spPr>
          <a:xfrm>
            <a:off x="1" y="13859508"/>
            <a:ext cx="8941444" cy="5549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AU" sz="2394"/>
              <a:t>To change this colour, Right Click on slide &gt; Format Background</a:t>
            </a:r>
          </a:p>
        </p:txBody>
      </p:sp>
      <p:sp>
        <p:nvSpPr>
          <p:cNvPr id="9" name="Title 1">
            <a:extLst>
              <a:ext uri="{FF2B5EF4-FFF2-40B4-BE49-F238E27FC236}">
                <a16:creationId xmlns:a16="http://schemas.microsoft.com/office/drawing/2014/main" id="{C0D65EC3-00CE-4EC6-8E04-1725C333595C}"/>
              </a:ext>
            </a:extLst>
          </p:cNvPr>
          <p:cNvSpPr>
            <a:spLocks noGrp="1"/>
          </p:cNvSpPr>
          <p:nvPr>
            <p:ph type="ctrTitle" hasCustomPrompt="1"/>
          </p:nvPr>
        </p:nvSpPr>
        <p:spPr>
          <a:xfrm>
            <a:off x="677244" y="3539401"/>
            <a:ext cx="12717463" cy="4568826"/>
          </a:xfrm>
        </p:spPr>
        <p:txBody>
          <a:bodyPr lIns="0" tIns="0" rIns="0" bIns="0" anchor="b"/>
          <a:lstStyle>
            <a:lvl1pPr algn="l">
              <a:defRPr sz="8778">
                <a:solidFill>
                  <a:schemeClr val="bg1"/>
                </a:solidFill>
              </a:defRPr>
            </a:lvl1pPr>
          </a:lstStyle>
          <a:p>
            <a:r>
              <a:rPr lang="en-AU"/>
              <a:t>Final message 5-8 </a:t>
            </a:r>
            <a:br>
              <a:rPr lang="en-AU"/>
            </a:br>
            <a:r>
              <a:rPr lang="en-AU"/>
              <a:t>words in length</a:t>
            </a:r>
          </a:p>
        </p:txBody>
      </p:sp>
      <p:pic>
        <p:nvPicPr>
          <p:cNvPr id="6" name="Graphic 5">
            <a:extLst>
              <a:ext uri="{FF2B5EF4-FFF2-40B4-BE49-F238E27FC236}">
                <a16:creationId xmlns:a16="http://schemas.microsoft.com/office/drawing/2014/main" id="{8B3175C9-E2F8-765D-98DF-D8F489EEB21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79452" y="836956"/>
            <a:ext cx="3900488" cy="720744"/>
          </a:xfrm>
          <a:prstGeom prst="rect">
            <a:avLst/>
          </a:prstGeom>
        </p:spPr>
      </p:pic>
      <p:sp>
        <p:nvSpPr>
          <p:cNvPr id="37" name="Slide Number Placeholder 36">
            <a:extLst>
              <a:ext uri="{FF2B5EF4-FFF2-40B4-BE49-F238E27FC236}">
                <a16:creationId xmlns:a16="http://schemas.microsoft.com/office/drawing/2014/main" id="{679127E4-23EF-04FA-AF1C-D1967360ED77}"/>
              </a:ext>
            </a:extLst>
          </p:cNvPr>
          <p:cNvSpPr>
            <a:spLocks noGrp="1"/>
          </p:cNvSpPr>
          <p:nvPr>
            <p:ph type="sldNum" sz="quarter" idx="10"/>
          </p:nvPr>
        </p:nvSpPr>
        <p:spPr/>
        <p:txBody>
          <a:bodyPr/>
          <a:lstStyle>
            <a:lvl1pPr>
              <a:defRPr>
                <a:solidFill>
                  <a:schemeClr val="bg1"/>
                </a:solidFill>
              </a:defRPr>
            </a:lvl1pPr>
          </a:lstStyle>
          <a:p>
            <a:fld id="{6B6D7E5B-A78B-4B2C-A3DF-CDE1EFD1EBA1}" type="slidenum">
              <a:rPr lang="en-AU" smtClean="0"/>
              <a:pPr/>
              <a:t>‹#›</a:t>
            </a:fld>
            <a:endParaRPr lang="en-AU"/>
          </a:p>
        </p:txBody>
      </p:sp>
      <p:pic>
        <p:nvPicPr>
          <p:cNvPr id="44" name="Graphic 43">
            <a:extLst>
              <a:ext uri="{FF2B5EF4-FFF2-40B4-BE49-F238E27FC236}">
                <a16:creationId xmlns:a16="http://schemas.microsoft.com/office/drawing/2014/main" id="{27B21AF1-0108-9AFF-4BBA-50089E01CE1B}"/>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65303" t="13890" b="17000"/>
          <a:stretch/>
        </p:blipFill>
        <p:spPr>
          <a:xfrm>
            <a:off x="16638784" y="-58993"/>
            <a:ext cx="6903978" cy="13774994"/>
          </a:xfrm>
          <a:prstGeom prst="rect">
            <a:avLst/>
          </a:prstGeom>
        </p:spPr>
      </p:pic>
      <p:pic>
        <p:nvPicPr>
          <p:cNvPr id="70" name="Graphic 69">
            <a:hlinkClick r:id="rId6"/>
            <a:extLst>
              <a:ext uri="{FF2B5EF4-FFF2-40B4-BE49-F238E27FC236}">
                <a16:creationId xmlns:a16="http://schemas.microsoft.com/office/drawing/2014/main" id="{726F3B05-16F8-36AF-0677-D034583D52BE}"/>
              </a:ext>
            </a:extLst>
          </p:cNvPr>
          <p:cNvPicPr>
            <a:picLocks noChangeAspect="1"/>
          </p:cNvPicPr>
          <p:nvPr userDrawn="1"/>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668220" y="11419125"/>
            <a:ext cx="1355844" cy="1472058"/>
          </a:xfrm>
          <a:prstGeom prst="rect">
            <a:avLst/>
          </a:prstGeom>
        </p:spPr>
      </p:pic>
    </p:spTree>
    <p:extLst>
      <p:ext uri="{BB962C8B-B14F-4D97-AF65-F5344CB8AC3E}">
        <p14:creationId xmlns:p14="http://schemas.microsoft.com/office/powerpoint/2010/main" val="2334920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tistic &amp; Text">
    <p:bg>
      <p:bgPr>
        <a:solidFill>
          <a:schemeClr val="tx2"/>
        </a:solidFill>
        <a:effectLst/>
      </p:bgPr>
    </p:bg>
    <p:spTree>
      <p:nvGrpSpPr>
        <p:cNvPr id="1" name=""/>
        <p:cNvGrpSpPr/>
        <p:nvPr/>
      </p:nvGrpSpPr>
      <p:grpSpPr>
        <a:xfrm>
          <a:off x="0" y="0"/>
          <a:ext cx="0" cy="0"/>
          <a:chOff x="0" y="0"/>
          <a:chExt cx="0" cy="0"/>
        </a:xfrm>
      </p:grpSpPr>
      <p:sp>
        <p:nvSpPr>
          <p:cNvPr id="13" name="object 2">
            <a:extLst>
              <a:ext uri="{FF2B5EF4-FFF2-40B4-BE49-F238E27FC236}">
                <a16:creationId xmlns:a16="http://schemas.microsoft.com/office/drawing/2014/main" id="{941DABDE-B460-4B86-AA6F-0D128201344A}"/>
              </a:ext>
            </a:extLst>
          </p:cNvPr>
          <p:cNvSpPr/>
          <p:nvPr userDrawn="1"/>
        </p:nvSpPr>
        <p:spPr>
          <a:xfrm>
            <a:off x="8941444" y="0"/>
            <a:ext cx="15502881" cy="13716000"/>
          </a:xfrm>
          <a:custGeom>
            <a:avLst/>
            <a:gdLst/>
            <a:ahLst/>
            <a:cxnLst/>
            <a:rect l="l" t="t" r="r" b="b"/>
            <a:pathLst>
              <a:path w="7329805" h="11308715">
                <a:moveTo>
                  <a:pt x="0" y="11308556"/>
                </a:moveTo>
                <a:lnTo>
                  <a:pt x="7329619" y="11308556"/>
                </a:lnTo>
                <a:lnTo>
                  <a:pt x="7329619" y="0"/>
                </a:lnTo>
                <a:lnTo>
                  <a:pt x="0" y="0"/>
                </a:lnTo>
                <a:lnTo>
                  <a:pt x="0" y="11308556"/>
                </a:lnTo>
                <a:close/>
              </a:path>
            </a:pathLst>
          </a:custGeom>
          <a:solidFill>
            <a:schemeClr val="bg1"/>
          </a:solidFill>
        </p:spPr>
        <p:txBody>
          <a:bodyPr wrap="square" lIns="0" tIns="0" rIns="0" bIns="0" rtlCol="0"/>
          <a:lstStyle/>
          <a:p>
            <a:endParaRPr/>
          </a:p>
        </p:txBody>
      </p:sp>
      <p:sp>
        <p:nvSpPr>
          <p:cNvPr id="7" name="Text Placeholder 8">
            <a:extLst>
              <a:ext uri="{FF2B5EF4-FFF2-40B4-BE49-F238E27FC236}">
                <a16:creationId xmlns:a16="http://schemas.microsoft.com/office/drawing/2014/main" id="{E18E92BC-2D96-47E6-9C4B-C9290D805BD1}"/>
              </a:ext>
            </a:extLst>
          </p:cNvPr>
          <p:cNvSpPr>
            <a:spLocks noGrp="1"/>
          </p:cNvSpPr>
          <p:nvPr>
            <p:ph type="body" sz="quarter" idx="12" hasCustomPrompt="1"/>
          </p:nvPr>
        </p:nvSpPr>
        <p:spPr>
          <a:xfrm>
            <a:off x="9696450" y="3236914"/>
            <a:ext cx="14030325" cy="8921454"/>
          </a:xfrm>
        </p:spPr>
        <p:txBody>
          <a:bodyPr/>
          <a:lstStyle/>
          <a:p>
            <a:pPr lvl="0"/>
            <a:r>
              <a:rPr lang="en-US"/>
              <a:t>Use the BACK and FORWARD buttons on the ribbon to apply formatting, bullets and numbering</a:t>
            </a:r>
          </a:p>
          <a:p>
            <a:pPr lvl="1"/>
            <a:r>
              <a:rPr lang="en-US"/>
              <a:t>Subheading (Level 2)</a:t>
            </a:r>
          </a:p>
          <a:p>
            <a:pPr lvl="2"/>
            <a:r>
              <a:rPr lang="en-US"/>
              <a:t>Body copy (Level 3)</a:t>
            </a:r>
          </a:p>
          <a:p>
            <a:pPr lvl="3"/>
            <a:r>
              <a:rPr lang="en-US"/>
              <a:t>Bullets (Level 4)</a:t>
            </a:r>
          </a:p>
          <a:p>
            <a:pPr lvl="4"/>
            <a:r>
              <a:rPr lang="en-US"/>
              <a:t>Bullets (Level 5)</a:t>
            </a:r>
          </a:p>
          <a:p>
            <a:pPr lvl="5"/>
            <a:r>
              <a:rPr lang="en-US"/>
              <a:t>Numbering (Level 6)</a:t>
            </a:r>
          </a:p>
          <a:p>
            <a:pPr lvl="5"/>
            <a:endParaRPr lang="en-US"/>
          </a:p>
        </p:txBody>
      </p:sp>
      <p:sp>
        <p:nvSpPr>
          <p:cNvPr id="14" name="Text Placeholder 13">
            <a:extLst>
              <a:ext uri="{FF2B5EF4-FFF2-40B4-BE49-F238E27FC236}">
                <a16:creationId xmlns:a16="http://schemas.microsoft.com/office/drawing/2014/main" id="{11E12068-6E83-480E-96B1-D5984F8E5604}"/>
              </a:ext>
            </a:extLst>
          </p:cNvPr>
          <p:cNvSpPr>
            <a:spLocks noGrp="1"/>
          </p:cNvSpPr>
          <p:nvPr>
            <p:ph type="body" sz="quarter" idx="14" hasCustomPrompt="1"/>
          </p:nvPr>
        </p:nvSpPr>
        <p:spPr>
          <a:xfrm>
            <a:off x="804863" y="6881379"/>
            <a:ext cx="7272254" cy="2324100"/>
          </a:xfrm>
        </p:spPr>
        <p:txBody>
          <a:bodyPr anchor="b">
            <a:noAutofit/>
          </a:bodyPr>
          <a:lstStyle>
            <a:lvl1pPr algn="ctr">
              <a:defRPr sz="16300" b="0">
                <a:solidFill>
                  <a:schemeClr val="bg1"/>
                </a:solidFill>
              </a:defRPr>
            </a:lvl1pPr>
            <a:lvl2pPr>
              <a:defRPr sz="13400" b="0">
                <a:solidFill>
                  <a:schemeClr val="bg1"/>
                </a:solidFill>
              </a:defRPr>
            </a:lvl2pPr>
            <a:lvl3pPr>
              <a:defRPr sz="13400" b="0">
                <a:solidFill>
                  <a:schemeClr val="bg1"/>
                </a:solidFill>
              </a:defRPr>
            </a:lvl3pPr>
            <a:lvl4pPr>
              <a:defRPr sz="13400" b="0">
                <a:solidFill>
                  <a:schemeClr val="bg1"/>
                </a:solidFill>
              </a:defRPr>
            </a:lvl4pPr>
            <a:lvl5pPr>
              <a:defRPr sz="13400" b="0">
                <a:solidFill>
                  <a:schemeClr val="bg1"/>
                </a:solidFill>
              </a:defRPr>
            </a:lvl5pPr>
          </a:lstStyle>
          <a:p>
            <a:pPr lvl="0"/>
            <a:r>
              <a:rPr lang="en-US"/>
              <a:t>00%</a:t>
            </a:r>
            <a:endParaRPr lang="en-AU"/>
          </a:p>
        </p:txBody>
      </p:sp>
      <p:sp>
        <p:nvSpPr>
          <p:cNvPr id="16" name="Text Placeholder 15">
            <a:extLst>
              <a:ext uri="{FF2B5EF4-FFF2-40B4-BE49-F238E27FC236}">
                <a16:creationId xmlns:a16="http://schemas.microsoft.com/office/drawing/2014/main" id="{B978C59D-EF97-4A20-A85F-561085D60FBA}"/>
              </a:ext>
            </a:extLst>
          </p:cNvPr>
          <p:cNvSpPr>
            <a:spLocks noGrp="1"/>
          </p:cNvSpPr>
          <p:nvPr>
            <p:ph type="body" sz="quarter" idx="15" hasCustomPrompt="1"/>
          </p:nvPr>
        </p:nvSpPr>
        <p:spPr>
          <a:xfrm>
            <a:off x="717550" y="9346409"/>
            <a:ext cx="7359567" cy="1924050"/>
          </a:xfrm>
        </p:spPr>
        <p:txBody>
          <a:bodyPr/>
          <a:lstStyle>
            <a:lvl1pPr algn="ctr">
              <a:spcAft>
                <a:spcPts val="0"/>
              </a:spcAft>
              <a:defRPr b="0">
                <a:solidFill>
                  <a:schemeClr val="bg1"/>
                </a:solidFill>
              </a:defRPr>
            </a:lvl1pPr>
            <a:lvl2pPr algn="ctr">
              <a:defRPr sz="2800" b="0">
                <a:solidFill>
                  <a:schemeClr val="bg1"/>
                </a:solidFill>
              </a:defRPr>
            </a:lvl2pPr>
            <a:lvl3pPr algn="ctr">
              <a:defRPr b="0">
                <a:solidFill>
                  <a:schemeClr val="bg1"/>
                </a:solidFill>
              </a:defRPr>
            </a:lvl3pPr>
            <a:lvl4pPr algn="ctr">
              <a:defRPr b="0">
                <a:solidFill>
                  <a:schemeClr val="bg1"/>
                </a:solidFill>
              </a:defRPr>
            </a:lvl4pPr>
            <a:lvl5pPr algn="ctr">
              <a:defRPr b="0">
                <a:solidFill>
                  <a:schemeClr val="bg1"/>
                </a:solidFill>
              </a:defRPr>
            </a:lvl5pPr>
          </a:lstStyle>
          <a:p>
            <a:pPr lvl="0"/>
            <a:r>
              <a:rPr lang="en-US"/>
              <a:t>Statistic description</a:t>
            </a:r>
          </a:p>
          <a:p>
            <a:pPr lvl="0"/>
            <a:r>
              <a:rPr lang="en-US"/>
              <a:t>5-10 words</a:t>
            </a:r>
          </a:p>
        </p:txBody>
      </p:sp>
      <p:sp>
        <p:nvSpPr>
          <p:cNvPr id="20" name="Content Placeholder 19">
            <a:extLst>
              <a:ext uri="{FF2B5EF4-FFF2-40B4-BE49-F238E27FC236}">
                <a16:creationId xmlns:a16="http://schemas.microsoft.com/office/drawing/2014/main" id="{077D0C31-5026-45CF-B570-81C6E37FF899}"/>
              </a:ext>
            </a:extLst>
          </p:cNvPr>
          <p:cNvSpPr>
            <a:spLocks noGrp="1"/>
          </p:cNvSpPr>
          <p:nvPr>
            <p:ph sz="quarter" idx="16" hasCustomPrompt="1"/>
          </p:nvPr>
        </p:nvSpPr>
        <p:spPr>
          <a:xfrm>
            <a:off x="2488365" y="3219323"/>
            <a:ext cx="3905250" cy="3373437"/>
          </a:xfrm>
        </p:spPr>
        <p:txBody>
          <a:bodyPr anchor="ctr"/>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Icon or  picture here</a:t>
            </a:r>
            <a:endParaRPr lang="en-AU"/>
          </a:p>
        </p:txBody>
      </p:sp>
      <p:pic>
        <p:nvPicPr>
          <p:cNvPr id="68" name="Graphic 67">
            <a:hlinkClick r:id="rId2"/>
            <a:extLst>
              <a:ext uri="{FF2B5EF4-FFF2-40B4-BE49-F238E27FC236}">
                <a16:creationId xmlns:a16="http://schemas.microsoft.com/office/drawing/2014/main" id="{38E23B15-1BD9-FD56-C001-D9B4D3D0C23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22673738" y="430363"/>
            <a:ext cx="1125154" cy="1243591"/>
          </a:xfrm>
          <a:prstGeom prst="rect">
            <a:avLst/>
          </a:prstGeom>
        </p:spPr>
      </p:pic>
      <p:sp>
        <p:nvSpPr>
          <p:cNvPr id="11" name="Title 10">
            <a:extLst>
              <a:ext uri="{FF2B5EF4-FFF2-40B4-BE49-F238E27FC236}">
                <a16:creationId xmlns:a16="http://schemas.microsoft.com/office/drawing/2014/main" id="{7E6962F4-7EFF-77D7-48B4-95F941CAA7BB}"/>
              </a:ext>
            </a:extLst>
          </p:cNvPr>
          <p:cNvSpPr>
            <a:spLocks noGrp="1"/>
          </p:cNvSpPr>
          <p:nvPr>
            <p:ph type="title"/>
          </p:nvPr>
        </p:nvSpPr>
        <p:spPr>
          <a:xfrm>
            <a:off x="9669154" y="2088000"/>
            <a:ext cx="14030325" cy="540000"/>
          </a:xfrm>
        </p:spPr>
        <p:txBody>
          <a:bodyPr/>
          <a:lstStyle/>
          <a:p>
            <a:r>
              <a:rPr lang="en-US"/>
              <a:t>Click to edit Master title style</a:t>
            </a:r>
            <a:endParaRPr lang="en-AU"/>
          </a:p>
        </p:txBody>
      </p:sp>
      <p:sp>
        <p:nvSpPr>
          <p:cNvPr id="2" name="Slide Number Placeholder 1">
            <a:extLst>
              <a:ext uri="{FF2B5EF4-FFF2-40B4-BE49-F238E27FC236}">
                <a16:creationId xmlns:a16="http://schemas.microsoft.com/office/drawing/2014/main" id="{4253FD37-0C1D-639A-6768-F2D186A9D1EA}"/>
              </a:ext>
            </a:extLst>
          </p:cNvPr>
          <p:cNvSpPr>
            <a:spLocks noGrp="1"/>
          </p:cNvSpPr>
          <p:nvPr>
            <p:ph type="sldNum" sz="quarter" idx="17"/>
          </p:nvPr>
        </p:nvSpPr>
        <p:spPr/>
        <p:txBody>
          <a:bodyPr/>
          <a:lstStyle/>
          <a:p>
            <a:fld id="{6B6D7E5B-A78B-4B2C-A3DF-CDE1EFD1EBA1}" type="slidenum">
              <a:rPr lang="en-AU" smtClean="0"/>
              <a:pPr/>
              <a:t>‹#›</a:t>
            </a:fld>
            <a:endParaRPr lang="en-AU"/>
          </a:p>
        </p:txBody>
      </p:sp>
      <p:pic>
        <p:nvPicPr>
          <p:cNvPr id="15" name="Graphic 14">
            <a:extLst>
              <a:ext uri="{FF2B5EF4-FFF2-40B4-BE49-F238E27FC236}">
                <a16:creationId xmlns:a16="http://schemas.microsoft.com/office/drawing/2014/main" id="{DE424912-A34B-493F-99CB-23C4D5ADB144}"/>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20000" y="495629"/>
            <a:ext cx="2772000" cy="512218"/>
          </a:xfrm>
          <a:prstGeom prst="rect">
            <a:avLst/>
          </a:prstGeom>
        </p:spPr>
      </p:pic>
    </p:spTree>
    <p:extLst>
      <p:ext uri="{BB962C8B-B14F-4D97-AF65-F5344CB8AC3E}">
        <p14:creationId xmlns:p14="http://schemas.microsoft.com/office/powerpoint/2010/main" val="36404742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Action Button: Blank 1">
            <a:hlinkClick r:id="" action="ppaction://noaction" highlightClick="1"/>
            <a:extLst>
              <a:ext uri="{FF2B5EF4-FFF2-40B4-BE49-F238E27FC236}">
                <a16:creationId xmlns:a16="http://schemas.microsoft.com/office/drawing/2014/main" id="{B05B01BA-A5C6-44AB-822C-212429EDC4D7}"/>
              </a:ext>
            </a:extLst>
          </p:cNvPr>
          <p:cNvSpPr/>
          <p:nvPr userDrawn="1"/>
        </p:nvSpPr>
        <p:spPr>
          <a:xfrm>
            <a:off x="310698" y="11495314"/>
            <a:ext cx="23822933" cy="1828800"/>
          </a:xfrm>
          <a:prstGeom prst="actionButtonBlank">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6"/>
          </a:p>
        </p:txBody>
      </p:sp>
      <p:sp>
        <p:nvSpPr>
          <p:cNvPr id="3" name="Title 2">
            <a:extLst>
              <a:ext uri="{FF2B5EF4-FFF2-40B4-BE49-F238E27FC236}">
                <a16:creationId xmlns:a16="http://schemas.microsoft.com/office/drawing/2014/main" id="{3EFA2232-1D3F-B9B4-DA53-E51902EF69D6}"/>
              </a:ext>
            </a:extLst>
          </p:cNvPr>
          <p:cNvSpPr>
            <a:spLocks noGrp="1"/>
          </p:cNvSpPr>
          <p:nvPr>
            <p:ph type="title"/>
          </p:nvPr>
        </p:nvSpPr>
        <p:spPr/>
        <p:txBody>
          <a:bodyPr/>
          <a:lstStyle/>
          <a:p>
            <a:r>
              <a:rPr lang="en-US"/>
              <a:t>Click to edit Master title style</a:t>
            </a:r>
            <a:endParaRPr lang="en-AU"/>
          </a:p>
        </p:txBody>
      </p:sp>
      <p:sp>
        <p:nvSpPr>
          <p:cNvPr id="4" name="Slide Number Placeholder 3">
            <a:extLst>
              <a:ext uri="{FF2B5EF4-FFF2-40B4-BE49-F238E27FC236}">
                <a16:creationId xmlns:a16="http://schemas.microsoft.com/office/drawing/2014/main" id="{B7A4117D-239F-D3D7-4F26-2CF53105BC5F}"/>
              </a:ext>
            </a:extLst>
          </p:cNvPr>
          <p:cNvSpPr>
            <a:spLocks noGrp="1"/>
          </p:cNvSpPr>
          <p:nvPr>
            <p:ph type="sldNum" sz="quarter" idx="10"/>
          </p:nvPr>
        </p:nvSpPr>
        <p:spPr/>
        <p:txBody>
          <a:bodyPr/>
          <a:lstStyle/>
          <a:p>
            <a:fld id="{6B6D7E5B-A78B-4B2C-A3DF-CDE1EFD1EBA1}" type="slidenum">
              <a:rPr lang="en-AU" smtClean="0"/>
              <a:pPr/>
              <a:t>‹#›</a:t>
            </a:fld>
            <a:endParaRPr lang="en-AU"/>
          </a:p>
        </p:txBody>
      </p:sp>
    </p:spTree>
    <p:extLst>
      <p:ext uri="{BB962C8B-B14F-4D97-AF65-F5344CB8AC3E}">
        <p14:creationId xmlns:p14="http://schemas.microsoft.com/office/powerpoint/2010/main" val="40035947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5E8DABC-5A97-41A8-8819-04A74777ECDB}"/>
              </a:ext>
            </a:extLst>
          </p:cNvPr>
          <p:cNvSpPr/>
          <p:nvPr userDrawn="1"/>
        </p:nvSpPr>
        <p:spPr>
          <a:xfrm>
            <a:off x="0" y="0"/>
            <a:ext cx="24444325" cy="23007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6"/>
          </a:p>
        </p:txBody>
      </p:sp>
    </p:spTree>
    <p:extLst>
      <p:ext uri="{BB962C8B-B14F-4D97-AF65-F5344CB8AC3E}">
        <p14:creationId xmlns:p14="http://schemas.microsoft.com/office/powerpoint/2010/main" val="3111776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tatistic &amp; Text alternative">
    <p:bg>
      <p:bgPr>
        <a:solidFill>
          <a:srgbClr val="CBEDFD"/>
        </a:solidFill>
        <a:effectLst/>
      </p:bgPr>
    </p:bg>
    <p:spTree>
      <p:nvGrpSpPr>
        <p:cNvPr id="1" name=""/>
        <p:cNvGrpSpPr/>
        <p:nvPr/>
      </p:nvGrpSpPr>
      <p:grpSpPr>
        <a:xfrm>
          <a:off x="0" y="0"/>
          <a:ext cx="0" cy="0"/>
          <a:chOff x="0" y="0"/>
          <a:chExt cx="0" cy="0"/>
        </a:xfrm>
      </p:grpSpPr>
      <p:sp>
        <p:nvSpPr>
          <p:cNvPr id="13" name="object 2">
            <a:extLst>
              <a:ext uri="{FF2B5EF4-FFF2-40B4-BE49-F238E27FC236}">
                <a16:creationId xmlns:a16="http://schemas.microsoft.com/office/drawing/2014/main" id="{941DABDE-B460-4B86-AA6F-0D128201344A}"/>
              </a:ext>
            </a:extLst>
          </p:cNvPr>
          <p:cNvSpPr/>
          <p:nvPr userDrawn="1"/>
        </p:nvSpPr>
        <p:spPr>
          <a:xfrm>
            <a:off x="8941444" y="0"/>
            <a:ext cx="15502881" cy="13716000"/>
          </a:xfrm>
          <a:custGeom>
            <a:avLst/>
            <a:gdLst/>
            <a:ahLst/>
            <a:cxnLst/>
            <a:rect l="l" t="t" r="r" b="b"/>
            <a:pathLst>
              <a:path w="7329805" h="11308715">
                <a:moveTo>
                  <a:pt x="0" y="11308556"/>
                </a:moveTo>
                <a:lnTo>
                  <a:pt x="7329619" y="11308556"/>
                </a:lnTo>
                <a:lnTo>
                  <a:pt x="7329619" y="0"/>
                </a:lnTo>
                <a:lnTo>
                  <a:pt x="0" y="0"/>
                </a:lnTo>
                <a:lnTo>
                  <a:pt x="0" y="11308556"/>
                </a:lnTo>
                <a:close/>
              </a:path>
            </a:pathLst>
          </a:custGeom>
          <a:solidFill>
            <a:schemeClr val="bg1"/>
          </a:solidFill>
        </p:spPr>
        <p:txBody>
          <a:bodyPr wrap="square" lIns="0" tIns="0" rIns="0" bIns="0" rtlCol="0"/>
          <a:lstStyle/>
          <a:p>
            <a:endParaRPr/>
          </a:p>
        </p:txBody>
      </p:sp>
      <p:sp>
        <p:nvSpPr>
          <p:cNvPr id="7" name="Text Placeholder 8">
            <a:extLst>
              <a:ext uri="{FF2B5EF4-FFF2-40B4-BE49-F238E27FC236}">
                <a16:creationId xmlns:a16="http://schemas.microsoft.com/office/drawing/2014/main" id="{E18E92BC-2D96-47E6-9C4B-C9290D805BD1}"/>
              </a:ext>
            </a:extLst>
          </p:cNvPr>
          <p:cNvSpPr>
            <a:spLocks noGrp="1"/>
          </p:cNvSpPr>
          <p:nvPr>
            <p:ph type="body" sz="quarter" idx="12" hasCustomPrompt="1"/>
          </p:nvPr>
        </p:nvSpPr>
        <p:spPr>
          <a:xfrm>
            <a:off x="9696450" y="3236914"/>
            <a:ext cx="14030325" cy="8921454"/>
          </a:xfrm>
        </p:spPr>
        <p:txBody>
          <a:bodyPr/>
          <a:lstStyle/>
          <a:p>
            <a:pPr lvl="0"/>
            <a:r>
              <a:rPr lang="en-US"/>
              <a:t>Use the BACK and FORWARD buttons on the ribbon to apply formatting, bullets and numbering</a:t>
            </a:r>
          </a:p>
          <a:p>
            <a:pPr lvl="1"/>
            <a:r>
              <a:rPr lang="en-US"/>
              <a:t>Subheading (Level 2)</a:t>
            </a:r>
          </a:p>
          <a:p>
            <a:pPr lvl="2"/>
            <a:r>
              <a:rPr lang="en-US"/>
              <a:t>Body copy (Level 3)</a:t>
            </a:r>
          </a:p>
          <a:p>
            <a:pPr lvl="3"/>
            <a:r>
              <a:rPr lang="en-US"/>
              <a:t>Bullets (Level 4)</a:t>
            </a:r>
          </a:p>
          <a:p>
            <a:pPr lvl="4"/>
            <a:r>
              <a:rPr lang="en-US"/>
              <a:t>Bullets (Level 5)</a:t>
            </a:r>
          </a:p>
          <a:p>
            <a:pPr lvl="5"/>
            <a:r>
              <a:rPr lang="en-US"/>
              <a:t>Numbering (Level 6)</a:t>
            </a:r>
          </a:p>
          <a:p>
            <a:pPr lvl="5"/>
            <a:endParaRPr lang="en-US"/>
          </a:p>
        </p:txBody>
      </p:sp>
      <p:sp>
        <p:nvSpPr>
          <p:cNvPr id="14" name="Text Placeholder 13">
            <a:extLst>
              <a:ext uri="{FF2B5EF4-FFF2-40B4-BE49-F238E27FC236}">
                <a16:creationId xmlns:a16="http://schemas.microsoft.com/office/drawing/2014/main" id="{11E12068-6E83-480E-96B1-D5984F8E5604}"/>
              </a:ext>
            </a:extLst>
          </p:cNvPr>
          <p:cNvSpPr>
            <a:spLocks noGrp="1"/>
          </p:cNvSpPr>
          <p:nvPr>
            <p:ph type="body" sz="quarter" idx="14" hasCustomPrompt="1"/>
          </p:nvPr>
        </p:nvSpPr>
        <p:spPr>
          <a:xfrm>
            <a:off x="804863" y="6881379"/>
            <a:ext cx="7272254" cy="2324100"/>
          </a:xfrm>
        </p:spPr>
        <p:txBody>
          <a:bodyPr anchor="b">
            <a:noAutofit/>
          </a:bodyPr>
          <a:lstStyle>
            <a:lvl1pPr algn="ctr">
              <a:defRPr sz="16300" b="0">
                <a:solidFill>
                  <a:srgbClr val="002664"/>
                </a:solidFill>
              </a:defRPr>
            </a:lvl1pPr>
            <a:lvl2pPr>
              <a:defRPr sz="13400" b="0">
                <a:solidFill>
                  <a:schemeClr val="bg1"/>
                </a:solidFill>
              </a:defRPr>
            </a:lvl2pPr>
            <a:lvl3pPr>
              <a:defRPr sz="13400" b="0">
                <a:solidFill>
                  <a:schemeClr val="bg1"/>
                </a:solidFill>
              </a:defRPr>
            </a:lvl3pPr>
            <a:lvl4pPr>
              <a:defRPr sz="13400" b="0">
                <a:solidFill>
                  <a:schemeClr val="bg1"/>
                </a:solidFill>
              </a:defRPr>
            </a:lvl4pPr>
            <a:lvl5pPr>
              <a:defRPr sz="13400" b="0">
                <a:solidFill>
                  <a:schemeClr val="bg1"/>
                </a:solidFill>
              </a:defRPr>
            </a:lvl5pPr>
          </a:lstStyle>
          <a:p>
            <a:pPr lvl="0"/>
            <a:r>
              <a:rPr lang="en-US"/>
              <a:t>00%</a:t>
            </a:r>
            <a:endParaRPr lang="en-AU"/>
          </a:p>
        </p:txBody>
      </p:sp>
      <p:sp>
        <p:nvSpPr>
          <p:cNvPr id="16" name="Text Placeholder 15">
            <a:extLst>
              <a:ext uri="{FF2B5EF4-FFF2-40B4-BE49-F238E27FC236}">
                <a16:creationId xmlns:a16="http://schemas.microsoft.com/office/drawing/2014/main" id="{B978C59D-EF97-4A20-A85F-561085D60FBA}"/>
              </a:ext>
            </a:extLst>
          </p:cNvPr>
          <p:cNvSpPr>
            <a:spLocks noGrp="1"/>
          </p:cNvSpPr>
          <p:nvPr>
            <p:ph type="body" sz="quarter" idx="15" hasCustomPrompt="1"/>
          </p:nvPr>
        </p:nvSpPr>
        <p:spPr>
          <a:xfrm>
            <a:off x="717550" y="9346409"/>
            <a:ext cx="7359567" cy="1924050"/>
          </a:xfrm>
        </p:spPr>
        <p:txBody>
          <a:bodyPr/>
          <a:lstStyle>
            <a:lvl1pPr algn="ctr">
              <a:spcAft>
                <a:spcPts val="0"/>
              </a:spcAft>
              <a:defRPr b="0">
                <a:solidFill>
                  <a:srgbClr val="002664"/>
                </a:solidFill>
              </a:defRPr>
            </a:lvl1pPr>
            <a:lvl2pPr algn="ctr">
              <a:defRPr sz="2800" b="0">
                <a:solidFill>
                  <a:schemeClr val="bg1"/>
                </a:solidFill>
              </a:defRPr>
            </a:lvl2pPr>
            <a:lvl3pPr algn="ctr">
              <a:defRPr b="0">
                <a:solidFill>
                  <a:schemeClr val="bg1"/>
                </a:solidFill>
              </a:defRPr>
            </a:lvl3pPr>
            <a:lvl4pPr algn="ctr">
              <a:defRPr b="0">
                <a:solidFill>
                  <a:schemeClr val="bg1"/>
                </a:solidFill>
              </a:defRPr>
            </a:lvl4pPr>
            <a:lvl5pPr algn="ctr">
              <a:defRPr b="0">
                <a:solidFill>
                  <a:schemeClr val="bg1"/>
                </a:solidFill>
              </a:defRPr>
            </a:lvl5pPr>
          </a:lstStyle>
          <a:p>
            <a:pPr lvl="0"/>
            <a:r>
              <a:rPr lang="en-US"/>
              <a:t>Statistic description</a:t>
            </a:r>
          </a:p>
          <a:p>
            <a:pPr lvl="0"/>
            <a:r>
              <a:rPr lang="en-US"/>
              <a:t>5-10 words</a:t>
            </a:r>
          </a:p>
        </p:txBody>
      </p:sp>
      <p:sp>
        <p:nvSpPr>
          <p:cNvPr id="20" name="Content Placeholder 19">
            <a:extLst>
              <a:ext uri="{FF2B5EF4-FFF2-40B4-BE49-F238E27FC236}">
                <a16:creationId xmlns:a16="http://schemas.microsoft.com/office/drawing/2014/main" id="{077D0C31-5026-45CF-B570-81C6E37FF899}"/>
              </a:ext>
            </a:extLst>
          </p:cNvPr>
          <p:cNvSpPr>
            <a:spLocks noGrp="1"/>
          </p:cNvSpPr>
          <p:nvPr>
            <p:ph sz="quarter" idx="16" hasCustomPrompt="1"/>
          </p:nvPr>
        </p:nvSpPr>
        <p:spPr>
          <a:xfrm>
            <a:off x="2488365" y="3219323"/>
            <a:ext cx="3905250" cy="3373437"/>
          </a:xfrm>
        </p:spPr>
        <p:txBody>
          <a:bodyPr anchor="ctr"/>
          <a:lstStyle>
            <a:lvl1pPr algn="ctr">
              <a:defRPr>
                <a:solidFill>
                  <a:srgbClr val="00266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Icon or  picture here</a:t>
            </a:r>
            <a:endParaRPr lang="en-AU"/>
          </a:p>
        </p:txBody>
      </p:sp>
      <p:pic>
        <p:nvPicPr>
          <p:cNvPr id="68" name="Graphic 67">
            <a:hlinkClick r:id="rId2"/>
            <a:extLst>
              <a:ext uri="{FF2B5EF4-FFF2-40B4-BE49-F238E27FC236}">
                <a16:creationId xmlns:a16="http://schemas.microsoft.com/office/drawing/2014/main" id="{38E23B15-1BD9-FD56-C001-D9B4D3D0C23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22673738" y="430363"/>
            <a:ext cx="1125154" cy="1243591"/>
          </a:xfrm>
          <a:prstGeom prst="rect">
            <a:avLst/>
          </a:prstGeom>
        </p:spPr>
      </p:pic>
      <p:sp>
        <p:nvSpPr>
          <p:cNvPr id="11" name="Title 10">
            <a:extLst>
              <a:ext uri="{FF2B5EF4-FFF2-40B4-BE49-F238E27FC236}">
                <a16:creationId xmlns:a16="http://schemas.microsoft.com/office/drawing/2014/main" id="{7E6962F4-7EFF-77D7-48B4-95F941CAA7BB}"/>
              </a:ext>
            </a:extLst>
          </p:cNvPr>
          <p:cNvSpPr>
            <a:spLocks noGrp="1"/>
          </p:cNvSpPr>
          <p:nvPr>
            <p:ph type="title"/>
          </p:nvPr>
        </p:nvSpPr>
        <p:spPr>
          <a:xfrm>
            <a:off x="9669154" y="2088000"/>
            <a:ext cx="14030325" cy="540000"/>
          </a:xfrm>
        </p:spPr>
        <p:txBody>
          <a:bodyPr/>
          <a:lstStyle/>
          <a:p>
            <a:r>
              <a:rPr lang="en-US"/>
              <a:t>Click to edit Master title style</a:t>
            </a:r>
            <a:endParaRPr lang="en-AU"/>
          </a:p>
        </p:txBody>
      </p:sp>
      <p:sp>
        <p:nvSpPr>
          <p:cNvPr id="2" name="Slide Number Placeholder 1">
            <a:extLst>
              <a:ext uri="{FF2B5EF4-FFF2-40B4-BE49-F238E27FC236}">
                <a16:creationId xmlns:a16="http://schemas.microsoft.com/office/drawing/2014/main" id="{4253FD37-0C1D-639A-6768-F2D186A9D1EA}"/>
              </a:ext>
            </a:extLst>
          </p:cNvPr>
          <p:cNvSpPr>
            <a:spLocks noGrp="1"/>
          </p:cNvSpPr>
          <p:nvPr>
            <p:ph type="sldNum" sz="quarter" idx="17"/>
          </p:nvPr>
        </p:nvSpPr>
        <p:spPr/>
        <p:txBody>
          <a:bodyPr/>
          <a:lstStyle/>
          <a:p>
            <a:fld id="{6B6D7E5B-A78B-4B2C-A3DF-CDE1EFD1EBA1}" type="slidenum">
              <a:rPr lang="en-AU" smtClean="0"/>
              <a:pPr/>
              <a:t>‹#›</a:t>
            </a:fld>
            <a:endParaRPr lang="en-AU"/>
          </a:p>
        </p:txBody>
      </p:sp>
      <p:pic>
        <p:nvPicPr>
          <p:cNvPr id="15" name="Graphic 14">
            <a:extLst>
              <a:ext uri="{FF2B5EF4-FFF2-40B4-BE49-F238E27FC236}">
                <a16:creationId xmlns:a16="http://schemas.microsoft.com/office/drawing/2014/main" id="{DE424912-A34B-493F-99CB-23C4D5ADB144}"/>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20000" y="495629"/>
            <a:ext cx="2772000" cy="512218"/>
          </a:xfrm>
          <a:prstGeom prst="rect">
            <a:avLst/>
          </a:prstGeom>
        </p:spPr>
      </p:pic>
    </p:spTree>
    <p:extLst>
      <p:ext uri="{BB962C8B-B14F-4D97-AF65-F5344CB8AC3E}">
        <p14:creationId xmlns:p14="http://schemas.microsoft.com/office/powerpoint/2010/main" val="3927513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Page">
    <p:bg>
      <p:bgPr>
        <a:solidFill>
          <a:srgbClr val="CBEDFD"/>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8657" y="3236913"/>
            <a:ext cx="12563475" cy="4459287"/>
          </a:xfrm>
        </p:spPr>
        <p:txBody>
          <a:bodyPr lIns="0" tIns="0" rIns="0" bIns="0" anchor="b"/>
          <a:lstStyle>
            <a:lvl1pPr algn="l">
              <a:defRPr sz="8800">
                <a:solidFill>
                  <a:schemeClr val="tx2"/>
                </a:solidFill>
              </a:defRPr>
            </a:lvl1pPr>
          </a:lstStyle>
          <a:p>
            <a:r>
              <a:rPr lang="en-AU"/>
              <a:t>Divider Title 5-8 </a:t>
            </a:r>
            <a:br>
              <a:rPr lang="en-AU"/>
            </a:br>
            <a:r>
              <a:rPr lang="en-AU"/>
              <a:t>words in length </a:t>
            </a:r>
          </a:p>
        </p:txBody>
      </p:sp>
      <p:sp>
        <p:nvSpPr>
          <p:cNvPr id="3" name="Subtitle 2"/>
          <p:cNvSpPr>
            <a:spLocks noGrp="1"/>
          </p:cNvSpPr>
          <p:nvPr>
            <p:ph type="subTitle" idx="1" hasCustomPrompt="1"/>
          </p:nvPr>
        </p:nvSpPr>
        <p:spPr>
          <a:xfrm>
            <a:off x="738657" y="8147052"/>
            <a:ext cx="10783887" cy="1530348"/>
          </a:xfrm>
        </p:spPr>
        <p:txBody>
          <a:bodyPr>
            <a:normAutofit/>
          </a:bodyPr>
          <a:lstStyle>
            <a:lvl1pPr marL="0" indent="0" algn="l">
              <a:buNone/>
              <a:defRPr sz="3600">
                <a:solidFill>
                  <a:srgbClr val="146CFD"/>
                </a:solidFill>
              </a:defRPr>
            </a:lvl1pPr>
            <a:lvl2pPr marL="0" indent="0" algn="l">
              <a:lnSpc>
                <a:spcPct val="100000"/>
              </a:lnSpc>
              <a:buNone/>
              <a:defRPr sz="3600"/>
            </a:lvl2pPr>
            <a:lvl3pPr marL="0" indent="0" algn="l">
              <a:spcAft>
                <a:spcPts val="0"/>
              </a:spcAft>
              <a:buNone/>
              <a:defRPr sz="3600"/>
            </a:lvl3pPr>
            <a:lvl4pPr marL="0" indent="0" algn="l">
              <a:spcAft>
                <a:spcPts val="0"/>
              </a:spcAft>
              <a:buNone/>
              <a:defRPr sz="3200"/>
            </a:lvl4pPr>
            <a:lvl5pPr marL="0" indent="0" algn="l">
              <a:spcAft>
                <a:spcPts val="0"/>
              </a:spcAft>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pPr lvl="0"/>
            <a:r>
              <a:rPr lang="en-US"/>
              <a:t>Subheading</a:t>
            </a:r>
          </a:p>
        </p:txBody>
      </p:sp>
      <p:pic>
        <p:nvPicPr>
          <p:cNvPr id="12" name="Graphic 11">
            <a:extLst>
              <a:ext uri="{FF2B5EF4-FFF2-40B4-BE49-F238E27FC236}">
                <a16:creationId xmlns:a16="http://schemas.microsoft.com/office/drawing/2014/main" id="{20AE4390-CACF-5DE3-E308-A58225363F4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61936" t="13010" b="16640"/>
          <a:stretch/>
        </p:blipFill>
        <p:spPr>
          <a:xfrm>
            <a:off x="16122777" y="1"/>
            <a:ext cx="7421435" cy="13716000"/>
          </a:xfrm>
          <a:prstGeom prst="rect">
            <a:avLst/>
          </a:prstGeom>
        </p:spPr>
      </p:pic>
      <p:pic>
        <p:nvPicPr>
          <p:cNvPr id="17" name="Graphic 16">
            <a:hlinkClick r:id="rId4"/>
            <a:extLst>
              <a:ext uri="{FF2B5EF4-FFF2-40B4-BE49-F238E27FC236}">
                <a16:creationId xmlns:a16="http://schemas.microsoft.com/office/drawing/2014/main" id="{7AB4619D-7453-0C57-87DF-3D6CF3433A49}"/>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643592" y="11382908"/>
            <a:ext cx="1420890" cy="1570458"/>
          </a:xfrm>
          <a:prstGeom prst="rect">
            <a:avLst/>
          </a:prstGeom>
        </p:spPr>
      </p:pic>
      <p:sp>
        <p:nvSpPr>
          <p:cNvPr id="4" name="Slide Number Placeholder 3">
            <a:extLst>
              <a:ext uri="{FF2B5EF4-FFF2-40B4-BE49-F238E27FC236}">
                <a16:creationId xmlns:a16="http://schemas.microsoft.com/office/drawing/2014/main" id="{F0832134-5F82-9648-7D20-E5BCEA1B1AAC}"/>
              </a:ext>
            </a:extLst>
          </p:cNvPr>
          <p:cNvSpPr>
            <a:spLocks noGrp="1"/>
          </p:cNvSpPr>
          <p:nvPr>
            <p:ph type="sldNum" sz="quarter" idx="10"/>
          </p:nvPr>
        </p:nvSpPr>
        <p:spPr/>
        <p:txBody>
          <a:bodyPr/>
          <a:lstStyle/>
          <a:p>
            <a:fld id="{6B6D7E5B-A78B-4B2C-A3DF-CDE1EFD1EBA1}" type="slidenum">
              <a:rPr lang="en-AU" smtClean="0"/>
              <a:pPr/>
              <a:t>‹#›</a:t>
            </a:fld>
            <a:endParaRPr lang="en-AU"/>
          </a:p>
        </p:txBody>
      </p:sp>
      <p:pic>
        <p:nvPicPr>
          <p:cNvPr id="8" name="Graphic 7">
            <a:extLst>
              <a:ext uri="{FF2B5EF4-FFF2-40B4-BE49-F238E27FC236}">
                <a16:creationId xmlns:a16="http://schemas.microsoft.com/office/drawing/2014/main" id="{73EC4C20-AFAA-4127-9255-53039BCCFA47}"/>
              </a:ext>
            </a:extLst>
          </p:cNvPr>
          <p:cNvPicPr>
            <a:picLocks noChangeAspect="1"/>
          </p:cNvPicPr>
          <p:nvPr userDrawn="1"/>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88505" y="571482"/>
            <a:ext cx="3900487" cy="720743"/>
          </a:xfrm>
          <a:prstGeom prst="rect">
            <a:avLst/>
          </a:prstGeom>
        </p:spPr>
      </p:pic>
    </p:spTree>
    <p:extLst>
      <p:ext uri="{BB962C8B-B14F-4D97-AF65-F5344CB8AC3E}">
        <p14:creationId xmlns:p14="http://schemas.microsoft.com/office/powerpoint/2010/main" val="3333401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Page - OWN IMAG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059A314-6007-F139-483A-DE69353CC39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61936" t="13010" b="16640"/>
          <a:stretch/>
        </p:blipFill>
        <p:spPr>
          <a:xfrm>
            <a:off x="16122777" y="1"/>
            <a:ext cx="7421435" cy="13716000"/>
          </a:xfrm>
          <a:prstGeom prst="rect">
            <a:avLst/>
          </a:prstGeom>
        </p:spPr>
      </p:pic>
      <p:pic>
        <p:nvPicPr>
          <p:cNvPr id="14" name="Graphic 13">
            <a:hlinkClick r:id="rId4"/>
            <a:extLst>
              <a:ext uri="{FF2B5EF4-FFF2-40B4-BE49-F238E27FC236}">
                <a16:creationId xmlns:a16="http://schemas.microsoft.com/office/drawing/2014/main" id="{E1C3B1ED-B505-FCF1-FEDB-D38EFED37CC2}"/>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641535" y="11382908"/>
            <a:ext cx="1420890" cy="1570458"/>
          </a:xfrm>
          <a:prstGeom prst="rect">
            <a:avLst/>
          </a:prstGeom>
        </p:spPr>
      </p:pic>
      <p:sp>
        <p:nvSpPr>
          <p:cNvPr id="17" name="Title 1">
            <a:extLst>
              <a:ext uri="{FF2B5EF4-FFF2-40B4-BE49-F238E27FC236}">
                <a16:creationId xmlns:a16="http://schemas.microsoft.com/office/drawing/2014/main" id="{1769AD92-A476-6AE7-A1A0-7A6151C071B8}"/>
              </a:ext>
            </a:extLst>
          </p:cNvPr>
          <p:cNvSpPr>
            <a:spLocks noGrp="1"/>
          </p:cNvSpPr>
          <p:nvPr>
            <p:ph type="ctrTitle" hasCustomPrompt="1"/>
          </p:nvPr>
        </p:nvSpPr>
        <p:spPr>
          <a:xfrm>
            <a:off x="736600" y="3127375"/>
            <a:ext cx="12563475" cy="4568825"/>
          </a:xfrm>
        </p:spPr>
        <p:txBody>
          <a:bodyPr lIns="0" tIns="0" rIns="0" bIns="0" anchor="b"/>
          <a:lstStyle>
            <a:lvl1pPr algn="l">
              <a:defRPr sz="8800">
                <a:solidFill>
                  <a:schemeClr val="tx2"/>
                </a:solidFill>
              </a:defRPr>
            </a:lvl1pPr>
          </a:lstStyle>
          <a:p>
            <a:r>
              <a:rPr lang="en-AU"/>
              <a:t>Divider Title 5-8 </a:t>
            </a:r>
            <a:br>
              <a:rPr lang="en-AU"/>
            </a:br>
            <a:r>
              <a:rPr lang="en-AU"/>
              <a:t>words in length </a:t>
            </a:r>
          </a:p>
        </p:txBody>
      </p:sp>
      <p:sp>
        <p:nvSpPr>
          <p:cNvPr id="18" name="Subtitle 2">
            <a:extLst>
              <a:ext uri="{FF2B5EF4-FFF2-40B4-BE49-F238E27FC236}">
                <a16:creationId xmlns:a16="http://schemas.microsoft.com/office/drawing/2014/main" id="{4C1F59EA-9000-283B-E8AD-B45E426E2927}"/>
              </a:ext>
            </a:extLst>
          </p:cNvPr>
          <p:cNvSpPr>
            <a:spLocks noGrp="1"/>
          </p:cNvSpPr>
          <p:nvPr>
            <p:ph type="subTitle" idx="1" hasCustomPrompt="1"/>
          </p:nvPr>
        </p:nvSpPr>
        <p:spPr>
          <a:xfrm>
            <a:off x="736600" y="8147052"/>
            <a:ext cx="10783887" cy="1530348"/>
          </a:xfrm>
        </p:spPr>
        <p:txBody>
          <a:bodyPr>
            <a:normAutofit/>
          </a:bodyPr>
          <a:lstStyle>
            <a:lvl1pPr marL="0" indent="0" algn="l">
              <a:buNone/>
              <a:defRPr sz="3600">
                <a:solidFill>
                  <a:srgbClr val="146CFD"/>
                </a:solidFill>
              </a:defRPr>
            </a:lvl1pPr>
            <a:lvl2pPr marL="0" indent="0" algn="l">
              <a:lnSpc>
                <a:spcPct val="100000"/>
              </a:lnSpc>
              <a:buNone/>
              <a:defRPr sz="3600"/>
            </a:lvl2pPr>
            <a:lvl3pPr marL="0" indent="0" algn="l">
              <a:spcAft>
                <a:spcPts val="0"/>
              </a:spcAft>
              <a:buNone/>
              <a:defRPr sz="3600"/>
            </a:lvl3pPr>
            <a:lvl4pPr marL="0" indent="0" algn="l">
              <a:spcAft>
                <a:spcPts val="0"/>
              </a:spcAft>
              <a:buNone/>
              <a:defRPr sz="3200"/>
            </a:lvl4pPr>
            <a:lvl5pPr marL="0" indent="0" algn="l">
              <a:spcAft>
                <a:spcPts val="0"/>
              </a:spcAft>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pPr lvl="0"/>
            <a:r>
              <a:rPr lang="en-US"/>
              <a:t>Subheading</a:t>
            </a:r>
          </a:p>
        </p:txBody>
      </p:sp>
      <p:sp>
        <p:nvSpPr>
          <p:cNvPr id="5" name="Slide Number Placeholder 4">
            <a:extLst>
              <a:ext uri="{FF2B5EF4-FFF2-40B4-BE49-F238E27FC236}">
                <a16:creationId xmlns:a16="http://schemas.microsoft.com/office/drawing/2014/main" id="{4CEFB8F0-11FB-D626-323F-E9B31378452D}"/>
              </a:ext>
            </a:extLst>
          </p:cNvPr>
          <p:cNvSpPr>
            <a:spLocks noGrp="1"/>
          </p:cNvSpPr>
          <p:nvPr>
            <p:ph type="sldNum" sz="quarter" idx="10"/>
          </p:nvPr>
        </p:nvSpPr>
        <p:spPr/>
        <p:txBody>
          <a:bodyPr/>
          <a:lstStyle/>
          <a:p>
            <a:fld id="{6B6D7E5B-A78B-4B2C-A3DF-CDE1EFD1EBA1}" type="slidenum">
              <a:rPr lang="en-AU" smtClean="0"/>
              <a:pPr/>
              <a:t>‹#›</a:t>
            </a:fld>
            <a:endParaRPr lang="en-AU"/>
          </a:p>
        </p:txBody>
      </p:sp>
      <p:pic>
        <p:nvPicPr>
          <p:cNvPr id="8" name="Graphic 7">
            <a:extLst>
              <a:ext uri="{FF2B5EF4-FFF2-40B4-BE49-F238E27FC236}">
                <a16:creationId xmlns:a16="http://schemas.microsoft.com/office/drawing/2014/main" id="{6D9A05F1-853B-4878-A2E2-0BA024809F4C}"/>
              </a:ext>
            </a:extLst>
          </p:cNvPr>
          <p:cNvPicPr>
            <a:picLocks noChangeAspect="1"/>
          </p:cNvPicPr>
          <p:nvPr userDrawn="1"/>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88505" y="571482"/>
            <a:ext cx="3900487" cy="720743"/>
          </a:xfrm>
          <a:prstGeom prst="rect">
            <a:avLst/>
          </a:prstGeom>
        </p:spPr>
      </p:pic>
    </p:spTree>
    <p:extLst>
      <p:ext uri="{BB962C8B-B14F-4D97-AF65-F5344CB8AC3E}">
        <p14:creationId xmlns:p14="http://schemas.microsoft.com/office/powerpoint/2010/main" val="2633088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2088000"/>
            <a:ext cx="22981929" cy="540000"/>
          </a:xfrm>
        </p:spPr>
        <p:txBody>
          <a:bodyPr/>
          <a:lstStyle/>
          <a:p>
            <a:r>
              <a:rPr lang="en-AU"/>
              <a:t>Text page two column only </a:t>
            </a:r>
            <a:endParaRPr lang="en-US"/>
          </a:p>
        </p:txBody>
      </p:sp>
      <p:sp>
        <p:nvSpPr>
          <p:cNvPr id="3" name="Content Placeholder 2"/>
          <p:cNvSpPr>
            <a:spLocks noGrp="1"/>
          </p:cNvSpPr>
          <p:nvPr>
            <p:ph idx="1" hasCustomPrompt="1"/>
          </p:nvPr>
        </p:nvSpPr>
        <p:spPr>
          <a:xfrm>
            <a:off x="717550" y="3336004"/>
            <a:ext cx="10784613" cy="8845550"/>
          </a:xfrm>
        </p:spPr>
        <p:txBody>
          <a:bodyPr/>
          <a:lstStyle/>
          <a:p>
            <a:pPr lvl="0"/>
            <a:r>
              <a:rPr lang="en-US"/>
              <a:t>Use </a:t>
            </a:r>
            <a:r>
              <a:rPr lang="en-AU" noProof="0"/>
              <a:t>the BACK and FORWARD buttons on the ribbon to apply formatting, bullets and numbering</a:t>
            </a:r>
          </a:p>
          <a:p>
            <a:pPr lvl="1"/>
            <a:r>
              <a:rPr lang="en-AU" noProof="0"/>
              <a:t>Subheading (Level 2)</a:t>
            </a:r>
          </a:p>
          <a:p>
            <a:pPr lvl="2"/>
            <a:r>
              <a:rPr lang="en-AU" noProof="0"/>
              <a:t>Body copy (Level 3)</a:t>
            </a:r>
          </a:p>
          <a:p>
            <a:pPr lvl="3"/>
            <a:r>
              <a:rPr lang="en-AU" noProof="0"/>
              <a:t>Bullets (Level 4)</a:t>
            </a:r>
          </a:p>
          <a:p>
            <a:pPr lvl="4"/>
            <a:r>
              <a:rPr lang="en-AU" noProof="0"/>
              <a:t>Bullets (Level 5)</a:t>
            </a:r>
          </a:p>
          <a:p>
            <a:pPr lvl="5"/>
            <a:r>
              <a:rPr lang="en-AU" noProof="0"/>
              <a:t>Numbering (Level 6)</a:t>
            </a:r>
          </a:p>
          <a:p>
            <a:pPr lvl="5"/>
            <a:endParaRPr lang="en-US"/>
          </a:p>
        </p:txBody>
      </p:sp>
      <p:sp>
        <p:nvSpPr>
          <p:cNvPr id="8" name="Content Placeholder 2">
            <a:extLst>
              <a:ext uri="{FF2B5EF4-FFF2-40B4-BE49-F238E27FC236}">
                <a16:creationId xmlns:a16="http://schemas.microsoft.com/office/drawing/2014/main" id="{BA540EDE-1978-4E6A-8EBE-D0AD844214AF}"/>
              </a:ext>
            </a:extLst>
          </p:cNvPr>
          <p:cNvSpPr>
            <a:spLocks noGrp="1"/>
          </p:cNvSpPr>
          <p:nvPr>
            <p:ph idx="12" hasCustomPrompt="1"/>
          </p:nvPr>
        </p:nvSpPr>
        <p:spPr>
          <a:xfrm>
            <a:off x="12942163" y="3336004"/>
            <a:ext cx="10757316" cy="8845550"/>
          </a:xfrm>
        </p:spPr>
        <p:txBody>
          <a:bodyPr/>
          <a:lstStyle/>
          <a:p>
            <a:pPr lvl="0"/>
            <a:r>
              <a:rPr lang="en-US"/>
              <a:t>Use </a:t>
            </a:r>
            <a:r>
              <a:rPr lang="en-AU" noProof="0"/>
              <a:t>the BACK and FORWARD buttons on the ribbon to apply formatting, bullets and numbering</a:t>
            </a:r>
          </a:p>
          <a:p>
            <a:pPr lvl="1"/>
            <a:r>
              <a:rPr lang="en-AU" noProof="0"/>
              <a:t>Subheading (Level 2)</a:t>
            </a:r>
          </a:p>
          <a:p>
            <a:pPr lvl="2"/>
            <a:r>
              <a:rPr lang="en-AU" noProof="0"/>
              <a:t>Body copy (Level 3)</a:t>
            </a:r>
          </a:p>
          <a:p>
            <a:pPr lvl="3"/>
            <a:r>
              <a:rPr lang="en-AU" noProof="0"/>
              <a:t>Bullets (Level 4)</a:t>
            </a:r>
          </a:p>
          <a:p>
            <a:pPr lvl="4"/>
            <a:r>
              <a:rPr lang="en-AU" noProof="0"/>
              <a:t>Bullets (Level 5)</a:t>
            </a:r>
          </a:p>
          <a:p>
            <a:pPr lvl="5"/>
            <a:r>
              <a:rPr lang="en-AU" noProof="0"/>
              <a:t>Numbering (Level 6)</a:t>
            </a:r>
          </a:p>
          <a:p>
            <a:pPr lvl="5"/>
            <a:endParaRPr lang="en-US"/>
          </a:p>
        </p:txBody>
      </p:sp>
      <p:sp>
        <p:nvSpPr>
          <p:cNvPr id="4" name="Slide Number Placeholder 3">
            <a:extLst>
              <a:ext uri="{FF2B5EF4-FFF2-40B4-BE49-F238E27FC236}">
                <a16:creationId xmlns:a16="http://schemas.microsoft.com/office/drawing/2014/main" id="{7B2B5386-3B58-0B93-1A41-BA91AF9B24D6}"/>
              </a:ext>
            </a:extLst>
          </p:cNvPr>
          <p:cNvSpPr>
            <a:spLocks noGrp="1"/>
          </p:cNvSpPr>
          <p:nvPr>
            <p:ph type="sldNum" sz="quarter" idx="13"/>
          </p:nvPr>
        </p:nvSpPr>
        <p:spPr/>
        <p:txBody>
          <a:bodyPr/>
          <a:lstStyle/>
          <a:p>
            <a:fld id="{6B6D7E5B-A78B-4B2C-A3DF-CDE1EFD1EBA1}" type="slidenum">
              <a:rPr lang="en-AU" smtClean="0"/>
              <a:pPr/>
              <a:t>‹#›</a:t>
            </a:fld>
            <a:endParaRPr lang="en-AU"/>
          </a:p>
        </p:txBody>
      </p:sp>
    </p:spTree>
    <p:extLst>
      <p:ext uri="{BB962C8B-B14F-4D97-AF65-F5344CB8AC3E}">
        <p14:creationId xmlns:p14="http://schemas.microsoft.com/office/powerpoint/2010/main" val="1823218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www.ehealth.nsw.gov.au/"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image" Target="../media/image4.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hyperlink" Target="http://www.ehealth.nsw.gov.au/" TargetMode="External"/><Relationship Id="rId2" Type="http://schemas.openxmlformats.org/officeDocument/2006/relationships/slideLayout" Target="../slideLayouts/slideLayout23.xml"/><Relationship Id="rId16" Type="http://schemas.openxmlformats.org/officeDocument/2006/relationships/image" Target="../media/image4.sv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2.xml"/><Relationship Id="rId5" Type="http://schemas.openxmlformats.org/officeDocument/2006/relationships/slideLayout" Target="../slideLayouts/slideLayout26.xml"/><Relationship Id="rId15" Type="http://schemas.openxmlformats.org/officeDocument/2006/relationships/image" Target="../media/image3.png"/><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image" Target="../media/image10.svg"/><Relationship Id="rId3" Type="http://schemas.openxmlformats.org/officeDocument/2006/relationships/slideLayout" Target="../slideLayouts/slideLayout34.xml"/><Relationship Id="rId21" Type="http://schemas.openxmlformats.org/officeDocument/2006/relationships/theme" Target="../theme/theme3.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image" Target="../media/image3.png"/><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image" Target="../media/image2.svg"/><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image" Target="../media/image1.png"/><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hyperlink" Target="http://www.ehealth.nsw.gov.a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2106000"/>
            <a:ext cx="22981929" cy="540000"/>
          </a:xfrm>
          <a:prstGeom prst="rect">
            <a:avLst/>
          </a:prstGeom>
        </p:spPr>
        <p:txBody>
          <a:bodyPr vert="horz" lIns="0" tIns="0" rIns="0" bIns="0" rtlCol="0" anchor="t">
            <a:noAutofit/>
          </a:bodyPr>
          <a:lstStyle/>
          <a:p>
            <a:r>
              <a:rPr lang="en-US"/>
              <a:t>Click to edit Master title style</a:t>
            </a:r>
            <a:endParaRPr lang="en-AU"/>
          </a:p>
        </p:txBody>
      </p:sp>
      <p:sp>
        <p:nvSpPr>
          <p:cNvPr id="3" name="Text Placeholder 2"/>
          <p:cNvSpPr>
            <a:spLocks noGrp="1"/>
          </p:cNvSpPr>
          <p:nvPr>
            <p:ph type="body" idx="1"/>
          </p:nvPr>
        </p:nvSpPr>
        <p:spPr>
          <a:xfrm>
            <a:off x="720000" y="3314700"/>
            <a:ext cx="22981929" cy="8910116"/>
          </a:xfrm>
          <a:prstGeom prst="rect">
            <a:avLst/>
          </a:prstGeom>
        </p:spPr>
        <p:txBody>
          <a:bodyPr vert="horz" lIns="0" tIns="0" rIns="0" bIns="0" rtlCol="0">
            <a:noAutofit/>
          </a:bodyPr>
          <a:lstStyle/>
          <a:p>
            <a:pPr lvl="0"/>
            <a:r>
              <a:rPr lang="en-AU" noProof="0"/>
              <a:t>Use the BACK and FORWARD buttons on the ribbon to apply formatting, bullets and numbering</a:t>
            </a:r>
          </a:p>
          <a:p>
            <a:pPr lvl="1"/>
            <a:r>
              <a:rPr lang="en-AU" noProof="0"/>
              <a:t>Subheading (Level 2)</a:t>
            </a:r>
          </a:p>
          <a:p>
            <a:pPr lvl="2"/>
            <a:r>
              <a:rPr lang="en-AU" noProof="0"/>
              <a:t>Body copy (Level 3)</a:t>
            </a:r>
          </a:p>
          <a:p>
            <a:pPr lvl="3"/>
            <a:r>
              <a:rPr lang="en-AU" noProof="0"/>
              <a:t>Bullets (Level 4)</a:t>
            </a:r>
          </a:p>
          <a:p>
            <a:pPr lvl="4"/>
            <a:r>
              <a:rPr lang="en-AU" noProof="0"/>
              <a:t>Bullets (Level 5)</a:t>
            </a:r>
          </a:p>
          <a:p>
            <a:pPr lvl="5"/>
            <a:r>
              <a:rPr lang="en-AU" noProof="0"/>
              <a:t>Numbering (Level 6)</a:t>
            </a:r>
          </a:p>
          <a:p>
            <a:pPr lvl="6"/>
            <a:r>
              <a:rPr lang="en-AU" noProof="0"/>
              <a:t>Level seven</a:t>
            </a:r>
          </a:p>
          <a:p>
            <a:pPr lvl="5"/>
            <a:endParaRPr lang="en-US"/>
          </a:p>
        </p:txBody>
      </p:sp>
      <p:pic>
        <p:nvPicPr>
          <p:cNvPr id="91" name="Graphic 90">
            <a:hlinkClick r:id="rId23"/>
            <a:extLst>
              <a:ext uri="{FF2B5EF4-FFF2-40B4-BE49-F238E27FC236}">
                <a16:creationId xmlns:a16="http://schemas.microsoft.com/office/drawing/2014/main" id="{09436B37-B5D8-887C-7F60-60829BE855D6}"/>
              </a:ext>
            </a:extLst>
          </p:cNvPr>
          <p:cNvPicPr>
            <a:picLocks noChangeAspect="1"/>
          </p:cNvPicPr>
          <p:nvPr userDrawn="1"/>
        </p:nvPicPr>
        <p:blipFill>
          <a:blip r:embed="rId24">
            <a:extLst>
              <a:ext uri="{28A0092B-C50C-407E-A947-70E740481C1C}">
                <a14:useLocalDpi xmlns:a14="http://schemas.microsoft.com/office/drawing/2010/main"/>
              </a:ext>
              <a:ext uri="{96DAC541-7B7A-43D3-8B79-37D633B846F1}">
                <asvg:svgBlip xmlns:asvg="http://schemas.microsoft.com/office/drawing/2016/SVG/main" r:embed="rId25"/>
              </a:ext>
            </a:extLst>
          </a:blip>
          <a:srcRect/>
          <a:stretch/>
        </p:blipFill>
        <p:spPr>
          <a:xfrm>
            <a:off x="22673738" y="430363"/>
            <a:ext cx="1125154" cy="1243591"/>
          </a:xfrm>
          <a:prstGeom prst="rect">
            <a:avLst/>
          </a:prstGeom>
        </p:spPr>
      </p:pic>
      <p:pic>
        <p:nvPicPr>
          <p:cNvPr id="94" name="Graphic 93">
            <a:extLst>
              <a:ext uri="{FF2B5EF4-FFF2-40B4-BE49-F238E27FC236}">
                <a16:creationId xmlns:a16="http://schemas.microsoft.com/office/drawing/2014/main" id="{F0170AF7-43C9-4A5A-E6B0-65A963CD65B8}"/>
              </a:ext>
            </a:extLst>
          </p:cNvPr>
          <p:cNvPicPr>
            <a:picLocks noChangeAspect="1"/>
          </p:cNvPicPr>
          <p:nvPr userDrawn="1"/>
        </p:nvPicPr>
        <p:blipFill>
          <a:blip r:embed="rId26">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720000" y="495629"/>
            <a:ext cx="2772000" cy="512218"/>
          </a:xfrm>
          <a:prstGeom prst="rect">
            <a:avLst/>
          </a:prstGeom>
        </p:spPr>
      </p:pic>
      <p:sp>
        <p:nvSpPr>
          <p:cNvPr id="77" name="Slide Number Placeholder 3">
            <a:extLst>
              <a:ext uri="{FF2B5EF4-FFF2-40B4-BE49-F238E27FC236}">
                <a16:creationId xmlns:a16="http://schemas.microsoft.com/office/drawing/2014/main" id="{98601815-A193-D3F5-EACA-02F798222371}"/>
              </a:ext>
            </a:extLst>
          </p:cNvPr>
          <p:cNvSpPr>
            <a:spLocks noGrp="1"/>
          </p:cNvSpPr>
          <p:nvPr>
            <p:ph type="sldNum" sz="quarter" idx="4"/>
          </p:nvPr>
        </p:nvSpPr>
        <p:spPr>
          <a:xfrm>
            <a:off x="22694613" y="12592050"/>
            <a:ext cx="1021049" cy="361950"/>
          </a:xfrm>
          <a:prstGeom prst="rect">
            <a:avLst/>
          </a:prstGeom>
        </p:spPr>
        <p:txBody>
          <a:bodyPr vert="horz" lIns="91440" tIns="45720" rIns="91440" bIns="45720" rtlCol="0" anchor="ctr"/>
          <a:lstStyle>
            <a:lvl1pPr algn="r">
              <a:defRPr sz="1800">
                <a:solidFill>
                  <a:schemeClr val="tx2"/>
                </a:solidFill>
              </a:defRPr>
            </a:lvl1pPr>
          </a:lstStyle>
          <a:p>
            <a:fld id="{6B6D7E5B-A78B-4B2C-A3DF-CDE1EFD1EBA1}" type="slidenum">
              <a:rPr lang="en-AU" smtClean="0"/>
              <a:pPr/>
              <a:t>‹#›</a:t>
            </a:fld>
            <a:endParaRPr lang="en-AU"/>
          </a:p>
        </p:txBody>
      </p:sp>
      <p:grpSp>
        <p:nvGrpSpPr>
          <p:cNvPr id="11" name="Formatting and colour guide">
            <a:extLst>
              <a:ext uri="{FF2B5EF4-FFF2-40B4-BE49-F238E27FC236}">
                <a16:creationId xmlns:a16="http://schemas.microsoft.com/office/drawing/2014/main" id="{3550239C-979C-4439-A797-89672E897CCA}"/>
              </a:ext>
            </a:extLst>
          </p:cNvPr>
          <p:cNvGrpSpPr/>
          <p:nvPr userDrawn="1"/>
        </p:nvGrpSpPr>
        <p:grpSpPr>
          <a:xfrm>
            <a:off x="-5837090" y="0"/>
            <a:ext cx="5820709" cy="10788797"/>
            <a:chOff x="-5837090" y="0"/>
            <a:chExt cx="5820709" cy="10788797"/>
          </a:xfrm>
        </p:grpSpPr>
        <p:grpSp>
          <p:nvGrpSpPr>
            <p:cNvPr id="4" name="Group 3">
              <a:extLst>
                <a:ext uri="{FF2B5EF4-FFF2-40B4-BE49-F238E27FC236}">
                  <a16:creationId xmlns:a16="http://schemas.microsoft.com/office/drawing/2014/main" id="{A6C9DB16-A1C2-4487-ABE9-77EFDF6C6045}"/>
                </a:ext>
              </a:extLst>
            </p:cNvPr>
            <p:cNvGrpSpPr/>
            <p:nvPr userDrawn="1"/>
          </p:nvGrpSpPr>
          <p:grpSpPr>
            <a:xfrm>
              <a:off x="-5837090" y="0"/>
              <a:ext cx="5820709" cy="6371304"/>
              <a:chOff x="-5837090" y="0"/>
              <a:chExt cx="5820709" cy="6371304"/>
            </a:xfrm>
          </p:grpSpPr>
          <p:sp>
            <p:nvSpPr>
              <p:cNvPr id="75" name="TextBox 74">
                <a:extLst>
                  <a:ext uri="{FF2B5EF4-FFF2-40B4-BE49-F238E27FC236}">
                    <a16:creationId xmlns:a16="http://schemas.microsoft.com/office/drawing/2014/main" id="{B2FCA6AC-D9BD-4517-B5FB-04FB013D9E07}"/>
                  </a:ext>
                </a:extLst>
              </p:cNvPr>
              <p:cNvSpPr txBox="1"/>
              <p:nvPr userDrawn="1"/>
            </p:nvSpPr>
            <p:spPr>
              <a:xfrm>
                <a:off x="-5574890" y="1681868"/>
                <a:ext cx="5558509" cy="4689436"/>
              </a:xfrm>
              <a:prstGeom prst="rect">
                <a:avLst/>
              </a:prstGeom>
            </p:spPr>
            <p:txBody>
              <a:bodyPr vert="horz" lIns="0" tIns="0" rIns="0" bIns="0" rtlCol="0">
                <a:noAutofit/>
              </a:bodyPr>
              <a:lstStyle>
                <a:lvl1pPr lvl="0" indent="0" defTabSz="1828800">
                  <a:lnSpc>
                    <a:spcPct val="100000"/>
                  </a:lnSpc>
                  <a:spcBef>
                    <a:spcPts val="0"/>
                  </a:spcBef>
                  <a:spcAft>
                    <a:spcPts val="2200"/>
                  </a:spcAft>
                  <a:buFont typeface="Arial" panose="020B0604020202020204" pitchFamily="34" charset="0"/>
                  <a:buNone/>
                  <a:defRPr sz="3600" b="1">
                    <a:solidFill>
                      <a:srgbClr val="00B2DE"/>
                    </a:solidFill>
                  </a:defRPr>
                </a:lvl1pPr>
                <a:lvl2pPr marL="0" lvl="1" indent="0" defTabSz="1828800">
                  <a:lnSpc>
                    <a:spcPct val="90000"/>
                  </a:lnSpc>
                  <a:spcBef>
                    <a:spcPts val="0"/>
                  </a:spcBef>
                  <a:spcAft>
                    <a:spcPts val="1100"/>
                  </a:spcAft>
                  <a:buFont typeface="Arial" panose="020B0604020202020204" pitchFamily="34" charset="0"/>
                  <a:buNone/>
                  <a:defRPr sz="3400" b="1">
                    <a:solidFill>
                      <a:schemeClr val="tx2"/>
                    </a:solidFill>
                  </a:defRPr>
                </a:lvl2pPr>
                <a:lvl3pPr marL="0" lvl="2" indent="0" defTabSz="1828800">
                  <a:lnSpc>
                    <a:spcPct val="100000"/>
                  </a:lnSpc>
                  <a:spcBef>
                    <a:spcPts val="0"/>
                  </a:spcBef>
                  <a:spcAft>
                    <a:spcPts val="2200"/>
                  </a:spcAft>
                  <a:buFont typeface="Arial" panose="020B0604020202020204" pitchFamily="34" charset="0"/>
                  <a:buNone/>
                  <a:defRPr sz="3400">
                    <a:solidFill>
                      <a:schemeClr val="tx2"/>
                    </a:solidFill>
                  </a:defRPr>
                </a:lvl3pPr>
                <a:lvl4pPr marL="360000" lvl="3" indent="-360000" defTabSz="1828800">
                  <a:lnSpc>
                    <a:spcPct val="100000"/>
                  </a:lnSpc>
                  <a:spcBef>
                    <a:spcPts val="0"/>
                  </a:spcBef>
                  <a:spcAft>
                    <a:spcPts val="1100"/>
                  </a:spcAft>
                  <a:buClr>
                    <a:srgbClr val="00B2DE"/>
                  </a:buClr>
                  <a:buFont typeface="Arial" panose="020B0604020202020204" pitchFamily="34" charset="0"/>
                  <a:buChar char="•"/>
                  <a:defRPr sz="3400">
                    <a:solidFill>
                      <a:schemeClr val="tx2"/>
                    </a:solidFill>
                  </a:defRPr>
                </a:lvl4pPr>
                <a:lvl5pPr marL="720000" lvl="4" indent="-360000" defTabSz="1828800">
                  <a:lnSpc>
                    <a:spcPct val="100000"/>
                  </a:lnSpc>
                  <a:spcBef>
                    <a:spcPts val="0"/>
                  </a:spcBef>
                  <a:spcAft>
                    <a:spcPts val="1100"/>
                  </a:spcAft>
                  <a:buClr>
                    <a:srgbClr val="00B2DE"/>
                  </a:buClr>
                  <a:buFont typeface="Arial" panose="020B0604020202020204" pitchFamily="34" charset="0"/>
                  <a:buChar char="&gt;"/>
                  <a:defRPr sz="3400">
                    <a:solidFill>
                      <a:schemeClr val="tx2"/>
                    </a:solidFill>
                  </a:defRPr>
                </a:lvl5pPr>
                <a:lvl6pPr marL="720000" lvl="5" indent="-720000" defTabSz="1828800">
                  <a:lnSpc>
                    <a:spcPct val="100000"/>
                  </a:lnSpc>
                  <a:spcBef>
                    <a:spcPts val="0"/>
                  </a:spcBef>
                  <a:spcAft>
                    <a:spcPts val="1100"/>
                  </a:spcAft>
                  <a:buClr>
                    <a:srgbClr val="00B2DE"/>
                  </a:buClr>
                  <a:buSzPct val="80000"/>
                  <a:buFont typeface="+mj-lt"/>
                  <a:buAutoNum type="arabicPeriod"/>
                  <a:defRPr sz="3400">
                    <a:solidFill>
                      <a:schemeClr val="tx2"/>
                    </a:solidFill>
                  </a:defRPr>
                </a:lvl6pPr>
                <a:lvl7pPr marL="720000" lvl="6" indent="-720000" defTabSz="1828800">
                  <a:lnSpc>
                    <a:spcPct val="100000"/>
                  </a:lnSpc>
                  <a:spcBef>
                    <a:spcPts val="0"/>
                  </a:spcBef>
                  <a:spcAft>
                    <a:spcPts val="1100"/>
                  </a:spcAft>
                  <a:buClr>
                    <a:schemeClr val="accent5"/>
                  </a:buClr>
                  <a:buFont typeface="+mj-lt"/>
                  <a:buAutoNum type="alphaLcPeriod"/>
                  <a:defRPr sz="3400">
                    <a:solidFill>
                      <a:schemeClr val="tx2"/>
                    </a:solidFill>
                  </a:defRPr>
                </a:lvl7pPr>
                <a:lvl8pPr marL="0" indent="0" defTabSz="1828800">
                  <a:lnSpc>
                    <a:spcPct val="100000"/>
                  </a:lnSpc>
                  <a:spcBef>
                    <a:spcPts val="0"/>
                  </a:spcBef>
                  <a:spcAft>
                    <a:spcPts val="1100"/>
                  </a:spcAft>
                  <a:buFont typeface="Arial" panose="020B0604020202020204" pitchFamily="34" charset="0"/>
                  <a:buNone/>
                  <a:defRPr sz="3400">
                    <a:solidFill>
                      <a:schemeClr val="tx2"/>
                    </a:solidFill>
                  </a:defRPr>
                </a:lvl8pPr>
                <a:lvl9pPr marL="0" indent="0" defTabSz="1828800">
                  <a:lnSpc>
                    <a:spcPct val="100000"/>
                  </a:lnSpc>
                  <a:spcBef>
                    <a:spcPts val="0"/>
                  </a:spcBef>
                  <a:spcAft>
                    <a:spcPts val="1100"/>
                  </a:spcAft>
                  <a:buFont typeface="Arial" panose="020B0604020202020204" pitchFamily="34" charset="0"/>
                  <a:buNone/>
                  <a:defRPr sz="3400">
                    <a:solidFill>
                      <a:schemeClr val="tx2"/>
                    </a:solidFill>
                  </a:defRPr>
                </a:lvl9pPr>
              </a:lstStyle>
              <a:p>
                <a:pPr lvl="0"/>
                <a:r>
                  <a:rPr lang="en-AU">
                    <a:solidFill>
                      <a:schemeClr val="accent4"/>
                    </a:solidFill>
                  </a:rPr>
                  <a:t>L1 – Subheading </a:t>
                </a:r>
                <a:r>
                  <a:rPr lang="en-AU" sz="2000">
                    <a:solidFill>
                      <a:schemeClr val="accent4"/>
                    </a:solidFill>
                  </a:rPr>
                  <a:t>(36pt + bold)</a:t>
                </a:r>
              </a:p>
              <a:p>
                <a:pPr lvl="1"/>
                <a:r>
                  <a:rPr lang="en-AU"/>
                  <a:t>L2 – Subheading </a:t>
                </a:r>
                <a:r>
                  <a:rPr lang="en-AU" sz="2000"/>
                  <a:t>(34pt + bold)</a:t>
                </a:r>
              </a:p>
              <a:p>
                <a:pPr lvl="2"/>
                <a:r>
                  <a:rPr lang="en-AU"/>
                  <a:t>L3 – Body copy </a:t>
                </a:r>
                <a:r>
                  <a:rPr lang="en-AU" sz="2000"/>
                  <a:t>(34pt)</a:t>
                </a:r>
              </a:p>
              <a:p>
                <a:pPr lvl="3">
                  <a:buClr>
                    <a:schemeClr val="accent4"/>
                  </a:buClr>
                </a:pPr>
                <a:r>
                  <a:rPr lang="en-AU"/>
                  <a:t>L4 – Bullet </a:t>
                </a:r>
                <a:r>
                  <a:rPr lang="en-AU" sz="2000"/>
                  <a:t>(34pt)</a:t>
                </a:r>
              </a:p>
              <a:p>
                <a:pPr marL="720000" marR="0" lvl="4" indent="-360000" algn="l" defTabSz="1828800" rtl="0" eaLnBrk="1" fontAlgn="auto" latinLnBrk="0" hangingPunct="1">
                  <a:lnSpc>
                    <a:spcPct val="100000"/>
                  </a:lnSpc>
                  <a:spcBef>
                    <a:spcPts val="0"/>
                  </a:spcBef>
                  <a:spcAft>
                    <a:spcPts val="1100"/>
                  </a:spcAft>
                  <a:buClr>
                    <a:schemeClr val="accent4"/>
                  </a:buClr>
                  <a:buSzTx/>
                  <a:buFont typeface="Courier New" panose="02070309020205020404" pitchFamily="49" charset="0"/>
                  <a:buChar char="o"/>
                  <a:tabLst/>
                  <a:defRPr/>
                </a:pPr>
                <a:r>
                  <a:rPr lang="en-AU"/>
                  <a:t>L5 – Bullets </a:t>
                </a:r>
                <a:r>
                  <a:rPr lang="en-AU" sz="2000"/>
                  <a:t>(34pt)</a:t>
                </a:r>
              </a:p>
              <a:p>
                <a:pPr marL="720000" marR="0" lvl="5" indent="-720000" algn="l" defTabSz="1828800" rtl="0" eaLnBrk="1" fontAlgn="auto" latinLnBrk="0" hangingPunct="1">
                  <a:lnSpc>
                    <a:spcPct val="100000"/>
                  </a:lnSpc>
                  <a:spcBef>
                    <a:spcPts val="0"/>
                  </a:spcBef>
                  <a:spcAft>
                    <a:spcPts val="1100"/>
                  </a:spcAft>
                  <a:buClr>
                    <a:schemeClr val="accent4"/>
                  </a:buClr>
                  <a:buSzPct val="80000"/>
                  <a:buFont typeface="+mj-lt"/>
                  <a:buAutoNum type="arabicPeriod"/>
                  <a:tabLst/>
                  <a:defRPr/>
                </a:pPr>
                <a:r>
                  <a:rPr lang="en-AU"/>
                  <a:t>L6 – Numbering </a:t>
                </a:r>
                <a:r>
                  <a:rPr lang="en-AU" sz="2000"/>
                  <a:t>(34pt)</a:t>
                </a:r>
              </a:p>
              <a:p>
                <a:pPr marL="720000" marR="0" lvl="6" indent="-720000" algn="l" defTabSz="1828800" rtl="0" eaLnBrk="1" fontAlgn="auto" latinLnBrk="0" hangingPunct="1">
                  <a:lnSpc>
                    <a:spcPct val="100000"/>
                  </a:lnSpc>
                  <a:spcBef>
                    <a:spcPts val="0"/>
                  </a:spcBef>
                  <a:spcAft>
                    <a:spcPts val="1100"/>
                  </a:spcAft>
                  <a:buClr>
                    <a:schemeClr val="accent4"/>
                  </a:buClr>
                  <a:buSzTx/>
                  <a:buFont typeface="+mj-lt"/>
                  <a:buAutoNum type="alphaLcPeriod"/>
                  <a:tabLst/>
                  <a:defRPr/>
                </a:pPr>
                <a:r>
                  <a:rPr lang="en-AU"/>
                  <a:t>L7 – Numbering 2 </a:t>
                </a:r>
                <a:r>
                  <a:rPr lang="en-AU" sz="2000"/>
                  <a:t>(34pt)</a:t>
                </a:r>
              </a:p>
              <a:p>
                <a:pPr marL="0" lvl="6" indent="0">
                  <a:buNone/>
                </a:pPr>
                <a:endParaRPr lang="en-AU"/>
              </a:p>
            </p:txBody>
          </p:sp>
          <p:sp>
            <p:nvSpPr>
              <p:cNvPr id="76" name="TextBox 75">
                <a:extLst>
                  <a:ext uri="{FF2B5EF4-FFF2-40B4-BE49-F238E27FC236}">
                    <a16:creationId xmlns:a16="http://schemas.microsoft.com/office/drawing/2014/main" id="{5E1F5D5E-70A5-4A79-B34A-A17C06168A11}"/>
                  </a:ext>
                </a:extLst>
              </p:cNvPr>
              <p:cNvSpPr txBox="1"/>
              <p:nvPr userDrawn="1"/>
            </p:nvSpPr>
            <p:spPr>
              <a:xfrm>
                <a:off x="-5837090" y="0"/>
                <a:ext cx="5558509" cy="1209369"/>
              </a:xfrm>
              <a:prstGeom prst="rect">
                <a:avLst/>
              </a:prstGeom>
              <a:solidFill>
                <a:schemeClr val="tx1"/>
              </a:solidFill>
            </p:spPr>
            <p:txBody>
              <a:bodyPr wrap="square" rtlCol="0" anchor="ctr">
                <a:noAutofit/>
              </a:bodyPr>
              <a:lstStyle/>
              <a:p>
                <a:pPr algn="ctr"/>
                <a:r>
                  <a:rPr lang="en-AU" sz="3000" b="1">
                    <a:solidFill>
                      <a:schemeClr val="bg1"/>
                    </a:solidFill>
                  </a:rPr>
                  <a:t>Formatting and colour guide</a:t>
                </a:r>
              </a:p>
            </p:txBody>
          </p:sp>
        </p:grpSp>
        <p:grpSp>
          <p:nvGrpSpPr>
            <p:cNvPr id="10" name="Group 9">
              <a:extLst>
                <a:ext uri="{FF2B5EF4-FFF2-40B4-BE49-F238E27FC236}">
                  <a16:creationId xmlns:a16="http://schemas.microsoft.com/office/drawing/2014/main" id="{E1800966-8A89-4DDB-BA85-DB8970C9C321}"/>
                </a:ext>
              </a:extLst>
            </p:cNvPr>
            <p:cNvGrpSpPr/>
            <p:nvPr userDrawn="1"/>
          </p:nvGrpSpPr>
          <p:grpSpPr>
            <a:xfrm>
              <a:off x="-5837090" y="7254338"/>
              <a:ext cx="5247156" cy="3534459"/>
              <a:chOff x="-5837090" y="7158606"/>
              <a:chExt cx="5247156" cy="3534459"/>
            </a:xfrm>
          </p:grpSpPr>
          <p:sp>
            <p:nvSpPr>
              <p:cNvPr id="89" name="object 14">
                <a:extLst>
                  <a:ext uri="{FF2B5EF4-FFF2-40B4-BE49-F238E27FC236}">
                    <a16:creationId xmlns:a16="http://schemas.microsoft.com/office/drawing/2014/main" id="{35561DB5-59EB-4DB9-8A8C-FC29F5885340}"/>
                  </a:ext>
                </a:extLst>
              </p:cNvPr>
              <p:cNvSpPr/>
              <p:nvPr userDrawn="1"/>
            </p:nvSpPr>
            <p:spPr>
              <a:xfrm>
                <a:off x="-5837090" y="7158606"/>
                <a:ext cx="5247156" cy="3534459"/>
              </a:xfrm>
              <a:custGeom>
                <a:avLst/>
                <a:gdLst/>
                <a:ahLst/>
                <a:cxnLst/>
                <a:rect l="l" t="t" r="r" b="b"/>
                <a:pathLst>
                  <a:path w="1749425" h="2319654">
                    <a:moveTo>
                      <a:pt x="0" y="2319464"/>
                    </a:moveTo>
                    <a:lnTo>
                      <a:pt x="1748967" y="2319464"/>
                    </a:lnTo>
                    <a:lnTo>
                      <a:pt x="1748967" y="0"/>
                    </a:lnTo>
                    <a:lnTo>
                      <a:pt x="0" y="0"/>
                    </a:lnTo>
                    <a:lnTo>
                      <a:pt x="0" y="2319464"/>
                    </a:lnTo>
                    <a:close/>
                  </a:path>
                </a:pathLst>
              </a:custGeom>
              <a:solidFill>
                <a:schemeClr val="bg1"/>
              </a:solidFill>
            </p:spPr>
            <p:txBody>
              <a:bodyPr wrap="square" lIns="324000" tIns="0" rIns="0" bIns="0" rtlCol="0" anchor="b" anchorCtr="0"/>
              <a:lstStyle/>
              <a:p>
                <a:pPr algn="l">
                  <a:lnSpc>
                    <a:spcPct val="90000"/>
                  </a:lnSpc>
                </a:pPr>
                <a:r>
                  <a:rPr lang="en-AU" sz="2000">
                    <a:solidFill>
                      <a:schemeClr val="tx1"/>
                    </a:solidFill>
                  </a:rPr>
                  <a:t>Colour palette for use with</a:t>
                </a:r>
                <a:br>
                  <a:rPr lang="en-AU" sz="2000">
                    <a:solidFill>
                      <a:schemeClr val="tx1"/>
                    </a:solidFill>
                  </a:rPr>
                </a:br>
                <a:r>
                  <a:rPr lang="en-AU" sz="2000">
                    <a:solidFill>
                      <a:schemeClr val="tx1"/>
                    </a:solidFill>
                  </a:rPr>
                  <a:t>eyedropper tool </a:t>
                </a:r>
              </a:p>
              <a:p>
                <a:pPr algn="l">
                  <a:lnSpc>
                    <a:spcPct val="90000"/>
                  </a:lnSpc>
                </a:pPr>
                <a:endParaRPr sz="2000">
                  <a:solidFill>
                    <a:schemeClr val="tx1"/>
                  </a:solidFill>
                </a:endParaRPr>
              </a:p>
            </p:txBody>
          </p:sp>
          <p:sp>
            <p:nvSpPr>
              <p:cNvPr id="5" name="Graphic 89" descr="Eye dropper">
                <a:extLst>
                  <a:ext uri="{FF2B5EF4-FFF2-40B4-BE49-F238E27FC236}">
                    <a16:creationId xmlns:a16="http://schemas.microsoft.com/office/drawing/2014/main" id="{DAD5C055-FEA5-4231-90DF-A7E4EBE14C93}"/>
                  </a:ext>
                </a:extLst>
              </p:cNvPr>
              <p:cNvSpPr/>
              <p:nvPr/>
            </p:nvSpPr>
            <p:spPr>
              <a:xfrm>
                <a:off x="-1545731" y="9895793"/>
                <a:ext cx="546608" cy="546609"/>
              </a:xfrm>
              <a:custGeom>
                <a:avLst/>
                <a:gdLst>
                  <a:gd name="connsiteX0" fmla="*/ 528656 w 546608"/>
                  <a:gd name="connsiteY0" fmla="*/ 17952 h 546609"/>
                  <a:gd name="connsiteX1" fmla="*/ 441801 w 546608"/>
                  <a:gd name="connsiteY1" fmla="*/ 17952 h 546609"/>
                  <a:gd name="connsiteX2" fmla="*/ 400083 w 546608"/>
                  <a:gd name="connsiteY2" fmla="*/ 59671 h 546609"/>
                  <a:gd name="connsiteX3" fmla="*/ 376146 w 546608"/>
                  <a:gd name="connsiteY3" fmla="*/ 35734 h 546609"/>
                  <a:gd name="connsiteX4" fmla="*/ 337164 w 546608"/>
                  <a:gd name="connsiteY4" fmla="*/ 35734 h 546609"/>
                  <a:gd name="connsiteX5" fmla="*/ 327589 w 546608"/>
                  <a:gd name="connsiteY5" fmla="*/ 45309 h 546609"/>
                  <a:gd name="connsiteX6" fmla="*/ 327589 w 546608"/>
                  <a:gd name="connsiteY6" fmla="*/ 84291 h 546609"/>
                  <a:gd name="connsiteX7" fmla="*/ 351526 w 546608"/>
                  <a:gd name="connsiteY7" fmla="*/ 108228 h 546609"/>
                  <a:gd name="connsiteX8" fmla="*/ 37615 w 546608"/>
                  <a:gd name="connsiteY8" fmla="*/ 422139 h 546609"/>
                  <a:gd name="connsiteX9" fmla="*/ 37615 w 546608"/>
                  <a:gd name="connsiteY9" fmla="*/ 480271 h 546609"/>
                  <a:gd name="connsiteX10" fmla="*/ 37615 w 546608"/>
                  <a:gd name="connsiteY10" fmla="*/ 480271 h 546609"/>
                  <a:gd name="connsiteX11" fmla="*/ 6155 w 546608"/>
                  <a:gd name="connsiteY11" fmla="*/ 511731 h 546609"/>
                  <a:gd name="connsiteX12" fmla="*/ 6155 w 546608"/>
                  <a:gd name="connsiteY12" fmla="*/ 540454 h 546609"/>
                  <a:gd name="connsiteX13" fmla="*/ 20517 w 546608"/>
                  <a:gd name="connsiteY13" fmla="*/ 546610 h 546609"/>
                  <a:gd name="connsiteX14" fmla="*/ 34879 w 546608"/>
                  <a:gd name="connsiteY14" fmla="*/ 540454 h 546609"/>
                  <a:gd name="connsiteX15" fmla="*/ 66339 w 546608"/>
                  <a:gd name="connsiteY15" fmla="*/ 508995 h 546609"/>
                  <a:gd name="connsiteX16" fmla="*/ 66339 w 546608"/>
                  <a:gd name="connsiteY16" fmla="*/ 508995 h 546609"/>
                  <a:gd name="connsiteX17" fmla="*/ 124470 w 546608"/>
                  <a:gd name="connsiteY17" fmla="*/ 508995 h 546609"/>
                  <a:gd name="connsiteX18" fmla="*/ 129257 w 546608"/>
                  <a:gd name="connsiteY18" fmla="*/ 504208 h 546609"/>
                  <a:gd name="connsiteX19" fmla="*/ 438381 w 546608"/>
                  <a:gd name="connsiteY19" fmla="*/ 195083 h 546609"/>
                  <a:gd name="connsiteX20" fmla="*/ 462318 w 546608"/>
                  <a:gd name="connsiteY20" fmla="*/ 219020 h 546609"/>
                  <a:gd name="connsiteX21" fmla="*/ 501300 w 546608"/>
                  <a:gd name="connsiteY21" fmla="*/ 219020 h 546609"/>
                  <a:gd name="connsiteX22" fmla="*/ 510875 w 546608"/>
                  <a:gd name="connsiteY22" fmla="*/ 209445 h 546609"/>
                  <a:gd name="connsiteX23" fmla="*/ 510875 w 546608"/>
                  <a:gd name="connsiteY23" fmla="*/ 170463 h 546609"/>
                  <a:gd name="connsiteX24" fmla="*/ 486938 w 546608"/>
                  <a:gd name="connsiteY24" fmla="*/ 146526 h 546609"/>
                  <a:gd name="connsiteX25" fmla="*/ 528656 w 546608"/>
                  <a:gd name="connsiteY25" fmla="*/ 104808 h 546609"/>
                  <a:gd name="connsiteX26" fmla="*/ 528656 w 546608"/>
                  <a:gd name="connsiteY26" fmla="*/ 17952 h 546609"/>
                  <a:gd name="connsiteX27" fmla="*/ 279032 w 546608"/>
                  <a:gd name="connsiteY27" fmla="*/ 296301 h 546609"/>
                  <a:gd name="connsiteX28" fmla="*/ 250308 w 546608"/>
                  <a:gd name="connsiteY28" fmla="*/ 296301 h 546609"/>
                  <a:gd name="connsiteX29" fmla="*/ 250308 w 546608"/>
                  <a:gd name="connsiteY29" fmla="*/ 267577 h 546609"/>
                  <a:gd name="connsiteX30" fmla="*/ 357681 w 546608"/>
                  <a:gd name="connsiteY30" fmla="*/ 160204 h 546609"/>
                  <a:gd name="connsiteX31" fmla="*/ 386405 w 546608"/>
                  <a:gd name="connsiteY31" fmla="*/ 188928 h 546609"/>
                  <a:gd name="connsiteX32" fmla="*/ 279032 w 546608"/>
                  <a:gd name="connsiteY32" fmla="*/ 296301 h 54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46608" h="546609">
                    <a:moveTo>
                      <a:pt x="528656" y="17952"/>
                    </a:moveTo>
                    <a:cubicBezTo>
                      <a:pt x="504720" y="-5984"/>
                      <a:pt x="465737" y="-5984"/>
                      <a:pt x="441801" y="17952"/>
                    </a:cubicBezTo>
                    <a:cubicBezTo>
                      <a:pt x="440433" y="19320"/>
                      <a:pt x="400083" y="59671"/>
                      <a:pt x="400083" y="59671"/>
                    </a:cubicBezTo>
                    <a:lnTo>
                      <a:pt x="376146" y="35734"/>
                    </a:lnTo>
                    <a:cubicBezTo>
                      <a:pt x="365204" y="24791"/>
                      <a:pt x="348106" y="24791"/>
                      <a:pt x="337164" y="35734"/>
                    </a:cubicBezTo>
                    <a:lnTo>
                      <a:pt x="327589" y="45309"/>
                    </a:lnTo>
                    <a:cubicBezTo>
                      <a:pt x="316647" y="56251"/>
                      <a:pt x="316647" y="73349"/>
                      <a:pt x="327589" y="84291"/>
                    </a:cubicBezTo>
                    <a:lnTo>
                      <a:pt x="351526" y="108228"/>
                    </a:lnTo>
                    <a:lnTo>
                      <a:pt x="37615" y="422139"/>
                    </a:lnTo>
                    <a:cubicBezTo>
                      <a:pt x="53344" y="437869"/>
                      <a:pt x="53344" y="463857"/>
                      <a:pt x="37615" y="480271"/>
                    </a:cubicBezTo>
                    <a:lnTo>
                      <a:pt x="37615" y="480271"/>
                    </a:lnTo>
                    <a:lnTo>
                      <a:pt x="6155" y="511731"/>
                    </a:lnTo>
                    <a:cubicBezTo>
                      <a:pt x="-2052" y="519937"/>
                      <a:pt x="-2052" y="532932"/>
                      <a:pt x="6155" y="540454"/>
                    </a:cubicBezTo>
                    <a:cubicBezTo>
                      <a:pt x="10259" y="544558"/>
                      <a:pt x="15730" y="546610"/>
                      <a:pt x="20517" y="546610"/>
                    </a:cubicBezTo>
                    <a:cubicBezTo>
                      <a:pt x="25304" y="546610"/>
                      <a:pt x="30776" y="544558"/>
                      <a:pt x="34879" y="540454"/>
                    </a:cubicBezTo>
                    <a:lnTo>
                      <a:pt x="66339" y="508995"/>
                    </a:lnTo>
                    <a:lnTo>
                      <a:pt x="66339" y="508995"/>
                    </a:lnTo>
                    <a:cubicBezTo>
                      <a:pt x="82068" y="493265"/>
                      <a:pt x="108057" y="493265"/>
                      <a:pt x="124470" y="508995"/>
                    </a:cubicBezTo>
                    <a:lnTo>
                      <a:pt x="129257" y="504208"/>
                    </a:lnTo>
                    <a:lnTo>
                      <a:pt x="438381" y="195083"/>
                    </a:lnTo>
                    <a:lnTo>
                      <a:pt x="462318" y="219020"/>
                    </a:lnTo>
                    <a:cubicBezTo>
                      <a:pt x="473260" y="229962"/>
                      <a:pt x="490358" y="229962"/>
                      <a:pt x="501300" y="219020"/>
                    </a:cubicBezTo>
                    <a:lnTo>
                      <a:pt x="510875" y="209445"/>
                    </a:lnTo>
                    <a:cubicBezTo>
                      <a:pt x="521817" y="198503"/>
                      <a:pt x="521817" y="181405"/>
                      <a:pt x="510875" y="170463"/>
                    </a:cubicBezTo>
                    <a:lnTo>
                      <a:pt x="486938" y="146526"/>
                    </a:lnTo>
                    <a:cubicBezTo>
                      <a:pt x="486938" y="146526"/>
                      <a:pt x="527289" y="106176"/>
                      <a:pt x="528656" y="104808"/>
                    </a:cubicBezTo>
                    <a:cubicBezTo>
                      <a:pt x="552593" y="80872"/>
                      <a:pt x="552593" y="41889"/>
                      <a:pt x="528656" y="17952"/>
                    </a:cubicBezTo>
                    <a:close/>
                    <a:moveTo>
                      <a:pt x="279032" y="296301"/>
                    </a:moveTo>
                    <a:cubicBezTo>
                      <a:pt x="270825" y="304508"/>
                      <a:pt x="257831" y="304508"/>
                      <a:pt x="250308" y="296301"/>
                    </a:cubicBezTo>
                    <a:cubicBezTo>
                      <a:pt x="242785" y="288094"/>
                      <a:pt x="242101" y="275100"/>
                      <a:pt x="250308" y="267577"/>
                    </a:cubicBezTo>
                    <a:lnTo>
                      <a:pt x="357681" y="160204"/>
                    </a:lnTo>
                    <a:lnTo>
                      <a:pt x="386405" y="188928"/>
                    </a:lnTo>
                    <a:lnTo>
                      <a:pt x="279032" y="296301"/>
                    </a:lnTo>
                    <a:close/>
                  </a:path>
                </a:pathLst>
              </a:custGeom>
              <a:solidFill>
                <a:srgbClr val="000000"/>
              </a:solidFill>
              <a:ln w="6747" cap="flat">
                <a:noFill/>
                <a:prstDash val="solid"/>
                <a:miter/>
              </a:ln>
            </p:spPr>
            <p:txBody>
              <a:bodyPr rtlCol="0" anchor="ctr"/>
              <a:lstStyle/>
              <a:p>
                <a:endParaRPr lang="en-AU"/>
              </a:p>
            </p:txBody>
          </p:sp>
          <p:grpSp>
            <p:nvGrpSpPr>
              <p:cNvPr id="9" name="Group 8">
                <a:extLst>
                  <a:ext uri="{FF2B5EF4-FFF2-40B4-BE49-F238E27FC236}">
                    <a16:creationId xmlns:a16="http://schemas.microsoft.com/office/drawing/2014/main" id="{F3C1E790-D05C-4065-B256-D852067A0135}"/>
                  </a:ext>
                </a:extLst>
              </p:cNvPr>
              <p:cNvGrpSpPr/>
              <p:nvPr userDrawn="1"/>
            </p:nvGrpSpPr>
            <p:grpSpPr>
              <a:xfrm>
                <a:off x="-5574890" y="7567262"/>
                <a:ext cx="4717640" cy="1916755"/>
                <a:chOff x="-5574890" y="11356258"/>
                <a:chExt cx="4510761" cy="1832701"/>
              </a:xfrm>
            </p:grpSpPr>
            <p:sp>
              <p:nvSpPr>
                <p:cNvPr id="7" name="Rectangle 6">
                  <a:extLst>
                    <a:ext uri="{FF2B5EF4-FFF2-40B4-BE49-F238E27FC236}">
                      <a16:creationId xmlns:a16="http://schemas.microsoft.com/office/drawing/2014/main" id="{15D15C45-CCFC-4FE0-B9DC-ADFC4F5FD7E5}"/>
                    </a:ext>
                  </a:extLst>
                </p:cNvPr>
                <p:cNvSpPr/>
                <p:nvPr userDrawn="1"/>
              </p:nvSpPr>
              <p:spPr>
                <a:xfrm>
                  <a:off x="-5574890" y="11356258"/>
                  <a:ext cx="1002890" cy="10028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2" name="Rectangle 91">
                  <a:extLst>
                    <a:ext uri="{FF2B5EF4-FFF2-40B4-BE49-F238E27FC236}">
                      <a16:creationId xmlns:a16="http://schemas.microsoft.com/office/drawing/2014/main" id="{EE3A27B0-680F-415D-BD68-B1F0C88847D1}"/>
                    </a:ext>
                  </a:extLst>
                </p:cNvPr>
                <p:cNvSpPr/>
                <p:nvPr userDrawn="1"/>
              </p:nvSpPr>
              <p:spPr>
                <a:xfrm>
                  <a:off x="-4405600" y="11356258"/>
                  <a:ext cx="1002890" cy="10028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3" name="Rectangle 92">
                  <a:extLst>
                    <a:ext uri="{FF2B5EF4-FFF2-40B4-BE49-F238E27FC236}">
                      <a16:creationId xmlns:a16="http://schemas.microsoft.com/office/drawing/2014/main" id="{F61C0CF7-88E0-442B-BEF5-15C295FFAB79}"/>
                    </a:ext>
                  </a:extLst>
                </p:cNvPr>
                <p:cNvSpPr/>
                <p:nvPr userDrawn="1"/>
              </p:nvSpPr>
              <p:spPr>
                <a:xfrm>
                  <a:off x="-3236310" y="11356258"/>
                  <a:ext cx="1002890" cy="100289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Rectangle 94">
                  <a:extLst>
                    <a:ext uri="{FF2B5EF4-FFF2-40B4-BE49-F238E27FC236}">
                      <a16:creationId xmlns:a16="http://schemas.microsoft.com/office/drawing/2014/main" id="{D95366E9-DB9E-4D06-AFA9-42DBCE5C159B}"/>
                    </a:ext>
                  </a:extLst>
                </p:cNvPr>
                <p:cNvSpPr/>
                <p:nvPr userDrawn="1"/>
              </p:nvSpPr>
              <p:spPr>
                <a:xfrm>
                  <a:off x="-2067019" y="11356258"/>
                  <a:ext cx="1002890" cy="100289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6" name="Rectangle 95">
                  <a:extLst>
                    <a:ext uri="{FF2B5EF4-FFF2-40B4-BE49-F238E27FC236}">
                      <a16:creationId xmlns:a16="http://schemas.microsoft.com/office/drawing/2014/main" id="{6F369837-50CE-4701-A9AC-CABF3CDA90E9}"/>
                    </a:ext>
                  </a:extLst>
                </p:cNvPr>
                <p:cNvSpPr/>
                <p:nvPr userDrawn="1"/>
              </p:nvSpPr>
              <p:spPr>
                <a:xfrm>
                  <a:off x="-5574890" y="12520896"/>
                  <a:ext cx="668063" cy="668063"/>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7" name="Rectangle 96">
                  <a:extLst>
                    <a:ext uri="{FF2B5EF4-FFF2-40B4-BE49-F238E27FC236}">
                      <a16:creationId xmlns:a16="http://schemas.microsoft.com/office/drawing/2014/main" id="{F9E21D7B-2842-4BED-A699-068AF2EDAAEC}"/>
                    </a:ext>
                  </a:extLst>
                </p:cNvPr>
                <p:cNvSpPr/>
                <p:nvPr userDrawn="1"/>
              </p:nvSpPr>
              <p:spPr>
                <a:xfrm>
                  <a:off x="-4795982" y="12520896"/>
                  <a:ext cx="668063" cy="668063"/>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8" name="Rectangle 97">
                  <a:extLst>
                    <a:ext uri="{FF2B5EF4-FFF2-40B4-BE49-F238E27FC236}">
                      <a16:creationId xmlns:a16="http://schemas.microsoft.com/office/drawing/2014/main" id="{F1A2803D-BE37-42D9-BB3A-A4D973649310}"/>
                    </a:ext>
                  </a:extLst>
                </p:cNvPr>
                <p:cNvSpPr/>
                <p:nvPr userDrawn="1"/>
              </p:nvSpPr>
              <p:spPr>
                <a:xfrm>
                  <a:off x="-4001888" y="12520896"/>
                  <a:ext cx="668063" cy="668063"/>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9" name="Rectangle 98">
                  <a:extLst>
                    <a:ext uri="{FF2B5EF4-FFF2-40B4-BE49-F238E27FC236}">
                      <a16:creationId xmlns:a16="http://schemas.microsoft.com/office/drawing/2014/main" id="{7B2159B7-B898-41ED-BF2B-EE9C053514AE}"/>
                    </a:ext>
                  </a:extLst>
                </p:cNvPr>
                <p:cNvSpPr/>
                <p:nvPr userDrawn="1"/>
              </p:nvSpPr>
              <p:spPr>
                <a:xfrm>
                  <a:off x="-3238166" y="12520896"/>
                  <a:ext cx="668063" cy="66806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0" name="Rectangle 99">
                  <a:extLst>
                    <a:ext uri="{FF2B5EF4-FFF2-40B4-BE49-F238E27FC236}">
                      <a16:creationId xmlns:a16="http://schemas.microsoft.com/office/drawing/2014/main" id="{1012253A-B900-46F4-AACE-B6216A073683}"/>
                    </a:ext>
                  </a:extLst>
                </p:cNvPr>
                <p:cNvSpPr/>
                <p:nvPr userDrawn="1"/>
              </p:nvSpPr>
              <p:spPr>
                <a:xfrm>
                  <a:off x="-2490013" y="12520896"/>
                  <a:ext cx="668063" cy="668063"/>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1" name="Rectangle 100">
                  <a:extLst>
                    <a:ext uri="{FF2B5EF4-FFF2-40B4-BE49-F238E27FC236}">
                      <a16:creationId xmlns:a16="http://schemas.microsoft.com/office/drawing/2014/main" id="{DE52AD81-420D-4E19-A5F4-A31E49121346}"/>
                    </a:ext>
                  </a:extLst>
                </p:cNvPr>
                <p:cNvSpPr/>
                <p:nvPr userDrawn="1"/>
              </p:nvSpPr>
              <p:spPr>
                <a:xfrm>
                  <a:off x="-1732192" y="12520896"/>
                  <a:ext cx="668063" cy="668063"/>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grpSp>
    </p:spTree>
    <p:extLst>
      <p:ext uri="{BB962C8B-B14F-4D97-AF65-F5344CB8AC3E}">
        <p14:creationId xmlns:p14="http://schemas.microsoft.com/office/powerpoint/2010/main" val="3189292962"/>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98" r:id="rId3"/>
    <p:sldLayoutId id="2147483668" r:id="rId4"/>
    <p:sldLayoutId id="2147483669" r:id="rId5"/>
    <p:sldLayoutId id="2147483743" r:id="rId6"/>
    <p:sldLayoutId id="2147483671" r:id="rId7"/>
    <p:sldLayoutId id="2147483670" r:id="rId8"/>
    <p:sldLayoutId id="2147483672" r:id="rId9"/>
    <p:sldLayoutId id="2147483673" r:id="rId10"/>
    <p:sldLayoutId id="2147483674" r:id="rId11"/>
    <p:sldLayoutId id="2147483679" r:id="rId12"/>
    <p:sldLayoutId id="2147483697" r:id="rId13"/>
    <p:sldLayoutId id="2147483678" r:id="rId14"/>
    <p:sldLayoutId id="2147483677" r:id="rId15"/>
    <p:sldLayoutId id="2147483676" r:id="rId16"/>
    <p:sldLayoutId id="2147483675" r:id="rId17"/>
    <p:sldLayoutId id="2147483700" r:id="rId18"/>
    <p:sldLayoutId id="2147483701" r:id="rId19"/>
    <p:sldLayoutId id="2147483663" r:id="rId20"/>
    <p:sldLayoutId id="2147483766" r:id="rId21"/>
  </p:sldLayoutIdLst>
  <p:hf hdr="0" dt="0"/>
  <p:txStyles>
    <p:titleStyle>
      <a:lvl1pPr algn="l" defTabSz="1828800" rtl="0" eaLnBrk="1" latinLnBrk="0" hangingPunct="1">
        <a:lnSpc>
          <a:spcPct val="90000"/>
        </a:lnSpc>
        <a:spcBef>
          <a:spcPct val="0"/>
        </a:spcBef>
        <a:buNone/>
        <a:defRPr sz="4800" b="1" kern="1200">
          <a:solidFill>
            <a:schemeClr val="tx2"/>
          </a:solidFill>
          <a:latin typeface="+mj-lt"/>
          <a:ea typeface="+mj-ea"/>
          <a:cs typeface="+mj-cs"/>
        </a:defRPr>
      </a:lvl1pPr>
    </p:titleStyle>
    <p:bodyStyle>
      <a:lvl1pPr marL="0" indent="0" algn="l" defTabSz="1828800" rtl="0" eaLnBrk="1" latinLnBrk="0" hangingPunct="1">
        <a:lnSpc>
          <a:spcPct val="100000"/>
        </a:lnSpc>
        <a:spcBef>
          <a:spcPts val="0"/>
        </a:spcBef>
        <a:spcAft>
          <a:spcPts val="2200"/>
        </a:spcAft>
        <a:buFont typeface="Arial" panose="020B0604020202020204" pitchFamily="34" charset="0"/>
        <a:buNone/>
        <a:defRPr sz="3600" b="1" kern="1200">
          <a:solidFill>
            <a:srgbClr val="146CFD"/>
          </a:solidFill>
          <a:latin typeface="+mn-lt"/>
          <a:ea typeface="+mn-ea"/>
          <a:cs typeface="+mn-cs"/>
        </a:defRPr>
      </a:lvl1pPr>
      <a:lvl2pPr marL="0" indent="0" algn="l" defTabSz="1828800" rtl="0" eaLnBrk="1" latinLnBrk="0" hangingPunct="1">
        <a:lnSpc>
          <a:spcPct val="90000"/>
        </a:lnSpc>
        <a:spcBef>
          <a:spcPts val="0"/>
        </a:spcBef>
        <a:spcAft>
          <a:spcPts val="1100"/>
        </a:spcAft>
        <a:buFont typeface="Arial" panose="020B0604020202020204" pitchFamily="34" charset="0"/>
        <a:buNone/>
        <a:defRPr sz="3400" b="1" kern="1200">
          <a:solidFill>
            <a:schemeClr val="tx2"/>
          </a:solidFill>
          <a:latin typeface="+mn-lt"/>
          <a:ea typeface="+mn-ea"/>
          <a:cs typeface="+mn-cs"/>
        </a:defRPr>
      </a:lvl2pPr>
      <a:lvl3pPr marL="0" indent="0" algn="l" defTabSz="1828800" rtl="0" eaLnBrk="1" latinLnBrk="0" hangingPunct="1">
        <a:lnSpc>
          <a:spcPct val="100000"/>
        </a:lnSpc>
        <a:spcBef>
          <a:spcPts val="0"/>
        </a:spcBef>
        <a:spcAft>
          <a:spcPts val="2200"/>
        </a:spcAft>
        <a:buFont typeface="Arial" panose="020B0604020202020204" pitchFamily="34" charset="0"/>
        <a:buNone/>
        <a:defRPr sz="3400" kern="1200">
          <a:solidFill>
            <a:schemeClr val="tx2"/>
          </a:solidFill>
          <a:latin typeface="+mn-lt"/>
          <a:ea typeface="+mn-ea"/>
          <a:cs typeface="+mn-cs"/>
        </a:defRPr>
      </a:lvl3pPr>
      <a:lvl4pPr marL="360000" indent="-360000" algn="l" defTabSz="1828800" rtl="0" eaLnBrk="1" latinLnBrk="0" hangingPunct="1">
        <a:lnSpc>
          <a:spcPct val="100000"/>
        </a:lnSpc>
        <a:spcBef>
          <a:spcPts val="0"/>
        </a:spcBef>
        <a:spcAft>
          <a:spcPts val="1100"/>
        </a:spcAft>
        <a:buClr>
          <a:srgbClr val="146CFD"/>
        </a:buClr>
        <a:buFont typeface="Arial" panose="020B0604020202020204" pitchFamily="34" charset="0"/>
        <a:buChar char="•"/>
        <a:defRPr sz="3400" kern="1200">
          <a:solidFill>
            <a:schemeClr val="tx2"/>
          </a:solidFill>
          <a:latin typeface="+mn-lt"/>
          <a:ea typeface="+mn-ea"/>
          <a:cs typeface="+mn-cs"/>
        </a:defRPr>
      </a:lvl4pPr>
      <a:lvl5pPr marL="720000" indent="-360000" algn="l" defTabSz="1828800" rtl="0" eaLnBrk="1" latinLnBrk="0" hangingPunct="1">
        <a:lnSpc>
          <a:spcPct val="100000"/>
        </a:lnSpc>
        <a:spcBef>
          <a:spcPts val="0"/>
        </a:spcBef>
        <a:spcAft>
          <a:spcPts val="1100"/>
        </a:spcAft>
        <a:buClr>
          <a:srgbClr val="146CFD"/>
        </a:buClr>
        <a:buFont typeface="Courier New" panose="02070309020205020404" pitchFamily="49" charset="0"/>
        <a:buChar char="o"/>
        <a:defRPr sz="3400" kern="1200">
          <a:solidFill>
            <a:schemeClr val="tx2"/>
          </a:solidFill>
          <a:latin typeface="+mn-lt"/>
          <a:ea typeface="+mn-ea"/>
          <a:cs typeface="+mn-cs"/>
        </a:defRPr>
      </a:lvl5pPr>
      <a:lvl6pPr marL="720000" indent="-720000" algn="l" defTabSz="1828800" rtl="0" eaLnBrk="1" latinLnBrk="0" hangingPunct="1">
        <a:lnSpc>
          <a:spcPct val="100000"/>
        </a:lnSpc>
        <a:spcBef>
          <a:spcPts val="0"/>
        </a:spcBef>
        <a:spcAft>
          <a:spcPts val="1100"/>
        </a:spcAft>
        <a:buClr>
          <a:srgbClr val="146CFD"/>
        </a:buClr>
        <a:buSzPct val="80000"/>
        <a:buFont typeface="+mj-lt"/>
        <a:buAutoNum type="arabicPeriod"/>
        <a:defRPr sz="3400" kern="1200">
          <a:solidFill>
            <a:schemeClr val="tx2"/>
          </a:solidFill>
          <a:latin typeface="+mn-lt"/>
          <a:ea typeface="+mn-ea"/>
          <a:cs typeface="+mn-cs"/>
        </a:defRPr>
      </a:lvl6pPr>
      <a:lvl7pPr marL="720000" indent="-720000" algn="l" defTabSz="1828800" rtl="0" eaLnBrk="1" latinLnBrk="0" hangingPunct="1">
        <a:lnSpc>
          <a:spcPct val="100000"/>
        </a:lnSpc>
        <a:spcBef>
          <a:spcPts val="0"/>
        </a:spcBef>
        <a:spcAft>
          <a:spcPts val="1100"/>
        </a:spcAft>
        <a:buClr>
          <a:srgbClr val="146CFD"/>
        </a:buClr>
        <a:buFont typeface="+mj-lt"/>
        <a:buAutoNum type="alphaLcPeriod"/>
        <a:defRPr sz="3400" kern="1200">
          <a:solidFill>
            <a:schemeClr val="tx2"/>
          </a:solidFill>
          <a:latin typeface="+mn-lt"/>
          <a:ea typeface="+mn-ea"/>
          <a:cs typeface="+mn-cs"/>
        </a:defRPr>
      </a:lvl7pPr>
      <a:lvl8pPr marL="0" indent="0" algn="l" defTabSz="1828800" rtl="0" eaLnBrk="1" latinLnBrk="0" hangingPunct="1">
        <a:lnSpc>
          <a:spcPct val="100000"/>
        </a:lnSpc>
        <a:spcBef>
          <a:spcPts val="0"/>
        </a:spcBef>
        <a:spcAft>
          <a:spcPts val="1100"/>
        </a:spcAft>
        <a:buFont typeface="Arial" panose="020B0604020202020204" pitchFamily="34" charset="0"/>
        <a:buNone/>
        <a:defRPr sz="3400" kern="1200">
          <a:solidFill>
            <a:schemeClr val="tx2"/>
          </a:solidFill>
          <a:latin typeface="+mn-lt"/>
          <a:ea typeface="+mn-ea"/>
          <a:cs typeface="+mn-cs"/>
        </a:defRPr>
      </a:lvl8pPr>
      <a:lvl9pPr marL="0" indent="0" algn="l" defTabSz="1828800" rtl="0" eaLnBrk="1" latinLnBrk="0" hangingPunct="1">
        <a:lnSpc>
          <a:spcPct val="100000"/>
        </a:lnSpc>
        <a:spcBef>
          <a:spcPts val="0"/>
        </a:spcBef>
        <a:spcAft>
          <a:spcPts val="1100"/>
        </a:spcAft>
        <a:buFont typeface="Arial" panose="020B0604020202020204" pitchFamily="34" charset="0"/>
        <a:buNone/>
        <a:defRPr sz="3400" kern="1200">
          <a:solidFill>
            <a:schemeClr val="tx2"/>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699" userDrawn="1">
          <p15:clr>
            <a:srgbClr val="F26B43"/>
          </p15:clr>
        </p15:guide>
        <p15:guide id="2" orient="horz" pos="4320" userDrawn="1">
          <p15:clr>
            <a:srgbClr val="F26B43"/>
          </p15:clr>
        </p15:guide>
        <p15:guide id="3" orient="horz" pos="1324" userDrawn="1">
          <p15:clr>
            <a:srgbClr val="F26B43"/>
          </p15:clr>
        </p15:guide>
        <p15:guide id="4" pos="452" userDrawn="1">
          <p15:clr>
            <a:srgbClr val="F26B43"/>
          </p15:clr>
        </p15:guide>
        <p15:guide id="5" pos="14940" userDrawn="1">
          <p15:clr>
            <a:srgbClr val="F26B43"/>
          </p15:clr>
        </p15:guide>
        <p15:guide id="6" orient="horz" pos="7692" userDrawn="1">
          <p15:clr>
            <a:srgbClr val="F26B43"/>
          </p15:clr>
        </p15:guide>
        <p15:guide id="7" orient="horz" pos="8098" userDrawn="1">
          <p15:clr>
            <a:srgbClr val="F26B43"/>
          </p15:clr>
        </p15:guide>
        <p15:guide id="9" orient="horz" pos="2078" userDrawn="1">
          <p15:clr>
            <a:srgbClr val="F26B43"/>
          </p15:clr>
        </p15:guide>
        <p15:guide id="11" pos="905" userDrawn="1">
          <p15:clr>
            <a:srgbClr val="F26B43"/>
          </p15:clr>
        </p15:guide>
        <p15:guide id="12" orient="horz" pos="453" userDrawn="1">
          <p15:clr>
            <a:srgbClr val="F26B43"/>
          </p15:clr>
        </p15:guide>
        <p15:guide id="14" orient="horz" pos="918" userDrawn="1">
          <p15:clr>
            <a:srgbClr val="FDE53C"/>
          </p15:clr>
        </p15:guide>
        <p15:guide id="15" orient="horz" pos="1670" userDrawn="1">
          <p15:clr>
            <a:srgbClr val="FDE53C"/>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620067-FB27-443C-1704-85143093E2D3}"/>
              </a:ext>
            </a:extLst>
          </p:cNvPr>
          <p:cNvSpPr>
            <a:spLocks noGrp="1"/>
          </p:cNvSpPr>
          <p:nvPr>
            <p:ph type="sldNum" sz="quarter" idx="4"/>
          </p:nvPr>
        </p:nvSpPr>
        <p:spPr>
          <a:xfrm>
            <a:off x="22694613" y="12592050"/>
            <a:ext cx="1021049" cy="361950"/>
          </a:xfrm>
          <a:prstGeom prst="rect">
            <a:avLst/>
          </a:prstGeom>
        </p:spPr>
        <p:txBody>
          <a:bodyPr vert="horz" lIns="91440" tIns="45720" rIns="91440" bIns="45720" rtlCol="0" anchor="ctr"/>
          <a:lstStyle>
            <a:lvl1pPr algn="r">
              <a:defRPr sz="1800">
                <a:solidFill>
                  <a:schemeClr val="tx2"/>
                </a:solidFill>
              </a:defRPr>
            </a:lvl1pPr>
          </a:lstStyle>
          <a:p>
            <a:fld id="{6B6D7E5B-A78B-4B2C-A3DF-CDE1EFD1EBA1}" type="slidenum">
              <a:rPr lang="en-AU" smtClean="0"/>
              <a:pPr/>
              <a:t>‹#›</a:t>
            </a:fld>
            <a:endParaRPr lang="en-AU"/>
          </a:p>
        </p:txBody>
      </p:sp>
      <p:sp>
        <p:nvSpPr>
          <p:cNvPr id="5" name="Rectangle 4">
            <a:extLst>
              <a:ext uri="{FF2B5EF4-FFF2-40B4-BE49-F238E27FC236}">
                <a16:creationId xmlns:a16="http://schemas.microsoft.com/office/drawing/2014/main" id="{9619A365-01D9-6ED1-5605-DD2217B6DEF1}"/>
              </a:ext>
            </a:extLst>
          </p:cNvPr>
          <p:cNvSpPr/>
          <p:nvPr userDrawn="1"/>
        </p:nvSpPr>
        <p:spPr>
          <a:xfrm>
            <a:off x="265584" y="12833502"/>
            <a:ext cx="4138141" cy="75529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a:solidFill>
                  <a:schemeClr val="tx1"/>
                </a:solidFill>
              </a:rPr>
              <a:t>Instruction theme – do not use </a:t>
            </a:r>
          </a:p>
          <a:p>
            <a:pPr algn="ctr"/>
            <a:r>
              <a:rPr lang="en-AU" b="0">
                <a:solidFill>
                  <a:schemeClr val="tx1"/>
                </a:solidFill>
              </a:rPr>
              <a:t>apply appropriate eHealth theme</a:t>
            </a:r>
          </a:p>
        </p:txBody>
      </p:sp>
      <p:pic>
        <p:nvPicPr>
          <p:cNvPr id="10" name="Graphic 9">
            <a:hlinkClick r:id="rId12"/>
            <a:extLst>
              <a:ext uri="{FF2B5EF4-FFF2-40B4-BE49-F238E27FC236}">
                <a16:creationId xmlns:a16="http://schemas.microsoft.com/office/drawing/2014/main" id="{72C56E66-8A86-E407-4322-436436390B40}"/>
              </a:ext>
            </a:extLst>
          </p:cNvPr>
          <p:cNvPicPr>
            <a:picLocks noChangeAspect="1"/>
          </p:cNvPicPr>
          <p:nvPr userDrawn="1"/>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p:blipFill>
        <p:spPr>
          <a:xfrm>
            <a:off x="22673738" y="430363"/>
            <a:ext cx="1125154" cy="1243591"/>
          </a:xfrm>
          <a:prstGeom prst="rect">
            <a:avLst/>
          </a:prstGeom>
        </p:spPr>
      </p:pic>
      <p:sp>
        <p:nvSpPr>
          <p:cNvPr id="14" name="Title Placeholder 1">
            <a:extLst>
              <a:ext uri="{FF2B5EF4-FFF2-40B4-BE49-F238E27FC236}">
                <a16:creationId xmlns:a16="http://schemas.microsoft.com/office/drawing/2014/main" id="{4A3002E8-5744-B12A-FB00-FA8711F239C6}"/>
              </a:ext>
            </a:extLst>
          </p:cNvPr>
          <p:cNvSpPr>
            <a:spLocks noGrp="1"/>
          </p:cNvSpPr>
          <p:nvPr>
            <p:ph type="title"/>
          </p:nvPr>
        </p:nvSpPr>
        <p:spPr>
          <a:xfrm>
            <a:off x="720000" y="2088000"/>
            <a:ext cx="22981929" cy="540000"/>
          </a:xfrm>
          <a:prstGeom prst="rect">
            <a:avLst/>
          </a:prstGeom>
        </p:spPr>
        <p:txBody>
          <a:bodyPr vert="horz" lIns="0" tIns="0" rIns="0" bIns="0" rtlCol="0" anchor="t">
            <a:noAutofit/>
          </a:bodyPr>
          <a:lstStyle/>
          <a:p>
            <a:r>
              <a:rPr lang="en-US"/>
              <a:t>Click to </a:t>
            </a:r>
            <a:r>
              <a:rPr lang="en-AU" noProof="0"/>
              <a:t>edit</a:t>
            </a:r>
            <a:r>
              <a:rPr lang="en-US"/>
              <a:t> Master title style</a:t>
            </a:r>
            <a:endParaRPr lang="en-AU"/>
          </a:p>
        </p:txBody>
      </p:sp>
      <p:sp>
        <p:nvSpPr>
          <p:cNvPr id="15" name="Text Placeholder 2">
            <a:extLst>
              <a:ext uri="{FF2B5EF4-FFF2-40B4-BE49-F238E27FC236}">
                <a16:creationId xmlns:a16="http://schemas.microsoft.com/office/drawing/2014/main" id="{338A6C90-4167-6F6E-F2BB-131B1167F049}"/>
              </a:ext>
            </a:extLst>
          </p:cNvPr>
          <p:cNvSpPr>
            <a:spLocks noGrp="1"/>
          </p:cNvSpPr>
          <p:nvPr>
            <p:ph type="body" idx="1"/>
          </p:nvPr>
        </p:nvSpPr>
        <p:spPr>
          <a:xfrm>
            <a:off x="720000" y="3312318"/>
            <a:ext cx="22981929" cy="8912497"/>
          </a:xfrm>
          <a:prstGeom prst="rect">
            <a:avLst/>
          </a:prstGeom>
        </p:spPr>
        <p:txBody>
          <a:bodyPr vert="horz" lIns="0" tIns="0" rIns="0" bIns="0" rtlCol="0">
            <a:noAutofit/>
          </a:bodyPr>
          <a:lstStyle/>
          <a:p>
            <a:pPr lvl="0"/>
            <a:r>
              <a:rPr lang="en-AU" noProof="0"/>
              <a:t>Use the BACK and FORWARD buttons on the ribbon to apply formatting, bullets and numbering</a:t>
            </a:r>
          </a:p>
          <a:p>
            <a:pPr lvl="1"/>
            <a:r>
              <a:rPr lang="en-AU" noProof="0"/>
              <a:t>Subheading (Level 2)</a:t>
            </a:r>
          </a:p>
          <a:p>
            <a:pPr lvl="2"/>
            <a:r>
              <a:rPr lang="en-AU" noProof="0"/>
              <a:t>Body copy (Level 3)</a:t>
            </a:r>
          </a:p>
          <a:p>
            <a:pPr lvl="3"/>
            <a:r>
              <a:rPr lang="en-AU" noProof="0"/>
              <a:t>Bullets (Level 4)</a:t>
            </a:r>
          </a:p>
          <a:p>
            <a:pPr lvl="4"/>
            <a:r>
              <a:rPr lang="en-AU" noProof="0"/>
              <a:t>Bullets (Level 5)</a:t>
            </a:r>
          </a:p>
          <a:p>
            <a:pPr lvl="5"/>
            <a:r>
              <a:rPr lang="en-AU" noProof="0"/>
              <a:t>Numbering (Level 6)</a:t>
            </a:r>
          </a:p>
          <a:p>
            <a:pPr lvl="6"/>
            <a:r>
              <a:rPr lang="en-AU" noProof="0"/>
              <a:t>Level seven</a:t>
            </a:r>
          </a:p>
          <a:p>
            <a:pPr lvl="5"/>
            <a:endParaRPr lang="en-US"/>
          </a:p>
        </p:txBody>
      </p:sp>
      <p:pic>
        <p:nvPicPr>
          <p:cNvPr id="8" name="Graphic 7">
            <a:extLst>
              <a:ext uri="{FF2B5EF4-FFF2-40B4-BE49-F238E27FC236}">
                <a16:creationId xmlns:a16="http://schemas.microsoft.com/office/drawing/2014/main" id="{6804F7B3-C6E5-4416-A983-D651EB1B420A}"/>
              </a:ext>
            </a:extLst>
          </p:cNvPr>
          <p:cNvPicPr>
            <a:picLocks noChangeAspect="1"/>
          </p:cNvPicPr>
          <p:nvPr userDrawn="1"/>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697221" y="639894"/>
            <a:ext cx="2772000" cy="512218"/>
          </a:xfrm>
          <a:prstGeom prst="rect">
            <a:avLst/>
          </a:prstGeom>
        </p:spPr>
      </p:pic>
      <p:grpSp>
        <p:nvGrpSpPr>
          <p:cNvPr id="30" name="Formatting and colour guide">
            <a:extLst>
              <a:ext uri="{FF2B5EF4-FFF2-40B4-BE49-F238E27FC236}">
                <a16:creationId xmlns:a16="http://schemas.microsoft.com/office/drawing/2014/main" id="{8680BC43-21F8-40A1-835B-E81506BD494D}"/>
              </a:ext>
            </a:extLst>
          </p:cNvPr>
          <p:cNvGrpSpPr/>
          <p:nvPr userDrawn="1"/>
        </p:nvGrpSpPr>
        <p:grpSpPr>
          <a:xfrm>
            <a:off x="-5837090" y="0"/>
            <a:ext cx="5820709" cy="10788797"/>
            <a:chOff x="-5837090" y="0"/>
            <a:chExt cx="5820709" cy="10788797"/>
          </a:xfrm>
        </p:grpSpPr>
        <p:grpSp>
          <p:nvGrpSpPr>
            <p:cNvPr id="31" name="Group 30">
              <a:extLst>
                <a:ext uri="{FF2B5EF4-FFF2-40B4-BE49-F238E27FC236}">
                  <a16:creationId xmlns:a16="http://schemas.microsoft.com/office/drawing/2014/main" id="{AF01E2EA-EA45-43F5-A198-28E93A560F32}"/>
                </a:ext>
              </a:extLst>
            </p:cNvPr>
            <p:cNvGrpSpPr/>
            <p:nvPr userDrawn="1"/>
          </p:nvGrpSpPr>
          <p:grpSpPr>
            <a:xfrm>
              <a:off x="-5837090" y="0"/>
              <a:ext cx="5820709" cy="6371304"/>
              <a:chOff x="-5837090" y="0"/>
              <a:chExt cx="5820709" cy="6371304"/>
            </a:xfrm>
          </p:grpSpPr>
          <p:sp>
            <p:nvSpPr>
              <p:cNvPr id="46" name="TextBox 45">
                <a:extLst>
                  <a:ext uri="{FF2B5EF4-FFF2-40B4-BE49-F238E27FC236}">
                    <a16:creationId xmlns:a16="http://schemas.microsoft.com/office/drawing/2014/main" id="{9A1E190E-2324-498A-AE42-AE4BE28B8811}"/>
                  </a:ext>
                </a:extLst>
              </p:cNvPr>
              <p:cNvSpPr txBox="1"/>
              <p:nvPr userDrawn="1"/>
            </p:nvSpPr>
            <p:spPr>
              <a:xfrm>
                <a:off x="-5574890" y="1681868"/>
                <a:ext cx="5558509" cy="4689436"/>
              </a:xfrm>
              <a:prstGeom prst="rect">
                <a:avLst/>
              </a:prstGeom>
            </p:spPr>
            <p:txBody>
              <a:bodyPr vert="horz" lIns="0" tIns="0" rIns="0" bIns="0" rtlCol="0">
                <a:noAutofit/>
              </a:bodyPr>
              <a:lstStyle>
                <a:lvl1pPr lvl="0" indent="0" defTabSz="1828800">
                  <a:lnSpc>
                    <a:spcPct val="100000"/>
                  </a:lnSpc>
                  <a:spcBef>
                    <a:spcPts val="0"/>
                  </a:spcBef>
                  <a:spcAft>
                    <a:spcPts val="2200"/>
                  </a:spcAft>
                  <a:buFont typeface="Arial" panose="020B0604020202020204" pitchFamily="34" charset="0"/>
                  <a:buNone/>
                  <a:defRPr sz="3600" b="1">
                    <a:solidFill>
                      <a:srgbClr val="00B2DE"/>
                    </a:solidFill>
                  </a:defRPr>
                </a:lvl1pPr>
                <a:lvl2pPr marL="0" lvl="1" indent="0" defTabSz="1828800">
                  <a:lnSpc>
                    <a:spcPct val="90000"/>
                  </a:lnSpc>
                  <a:spcBef>
                    <a:spcPts val="0"/>
                  </a:spcBef>
                  <a:spcAft>
                    <a:spcPts val="1100"/>
                  </a:spcAft>
                  <a:buFont typeface="Arial" panose="020B0604020202020204" pitchFamily="34" charset="0"/>
                  <a:buNone/>
                  <a:defRPr sz="3400" b="1">
                    <a:solidFill>
                      <a:schemeClr val="tx2"/>
                    </a:solidFill>
                  </a:defRPr>
                </a:lvl2pPr>
                <a:lvl3pPr marL="0" lvl="2" indent="0" defTabSz="1828800">
                  <a:lnSpc>
                    <a:spcPct val="100000"/>
                  </a:lnSpc>
                  <a:spcBef>
                    <a:spcPts val="0"/>
                  </a:spcBef>
                  <a:spcAft>
                    <a:spcPts val="2200"/>
                  </a:spcAft>
                  <a:buFont typeface="Arial" panose="020B0604020202020204" pitchFamily="34" charset="0"/>
                  <a:buNone/>
                  <a:defRPr sz="3400">
                    <a:solidFill>
                      <a:schemeClr val="tx2"/>
                    </a:solidFill>
                  </a:defRPr>
                </a:lvl3pPr>
                <a:lvl4pPr marL="360000" lvl="3" indent="-360000" defTabSz="1828800">
                  <a:lnSpc>
                    <a:spcPct val="100000"/>
                  </a:lnSpc>
                  <a:spcBef>
                    <a:spcPts val="0"/>
                  </a:spcBef>
                  <a:spcAft>
                    <a:spcPts val="1100"/>
                  </a:spcAft>
                  <a:buClr>
                    <a:srgbClr val="00B2DE"/>
                  </a:buClr>
                  <a:buFont typeface="Arial" panose="020B0604020202020204" pitchFamily="34" charset="0"/>
                  <a:buChar char="•"/>
                  <a:defRPr sz="3400">
                    <a:solidFill>
                      <a:schemeClr val="tx2"/>
                    </a:solidFill>
                  </a:defRPr>
                </a:lvl4pPr>
                <a:lvl5pPr marL="720000" lvl="4" indent="-360000" defTabSz="1828800">
                  <a:lnSpc>
                    <a:spcPct val="100000"/>
                  </a:lnSpc>
                  <a:spcBef>
                    <a:spcPts val="0"/>
                  </a:spcBef>
                  <a:spcAft>
                    <a:spcPts val="1100"/>
                  </a:spcAft>
                  <a:buClr>
                    <a:srgbClr val="00B2DE"/>
                  </a:buClr>
                  <a:buFont typeface="Arial" panose="020B0604020202020204" pitchFamily="34" charset="0"/>
                  <a:buChar char="&gt;"/>
                  <a:defRPr sz="3400">
                    <a:solidFill>
                      <a:schemeClr val="tx2"/>
                    </a:solidFill>
                  </a:defRPr>
                </a:lvl5pPr>
                <a:lvl6pPr marL="720000" lvl="5" indent="-720000" defTabSz="1828800">
                  <a:lnSpc>
                    <a:spcPct val="100000"/>
                  </a:lnSpc>
                  <a:spcBef>
                    <a:spcPts val="0"/>
                  </a:spcBef>
                  <a:spcAft>
                    <a:spcPts val="1100"/>
                  </a:spcAft>
                  <a:buClr>
                    <a:srgbClr val="00B2DE"/>
                  </a:buClr>
                  <a:buSzPct val="80000"/>
                  <a:buFont typeface="+mj-lt"/>
                  <a:buAutoNum type="arabicPeriod"/>
                  <a:defRPr sz="3400">
                    <a:solidFill>
                      <a:schemeClr val="tx2"/>
                    </a:solidFill>
                  </a:defRPr>
                </a:lvl6pPr>
                <a:lvl7pPr marL="720000" lvl="6" indent="-720000" defTabSz="1828800">
                  <a:lnSpc>
                    <a:spcPct val="100000"/>
                  </a:lnSpc>
                  <a:spcBef>
                    <a:spcPts val="0"/>
                  </a:spcBef>
                  <a:spcAft>
                    <a:spcPts val="1100"/>
                  </a:spcAft>
                  <a:buClr>
                    <a:schemeClr val="accent5"/>
                  </a:buClr>
                  <a:buFont typeface="+mj-lt"/>
                  <a:buAutoNum type="alphaLcPeriod"/>
                  <a:defRPr sz="3400">
                    <a:solidFill>
                      <a:schemeClr val="tx2"/>
                    </a:solidFill>
                  </a:defRPr>
                </a:lvl7pPr>
                <a:lvl8pPr marL="0" indent="0" defTabSz="1828800">
                  <a:lnSpc>
                    <a:spcPct val="100000"/>
                  </a:lnSpc>
                  <a:spcBef>
                    <a:spcPts val="0"/>
                  </a:spcBef>
                  <a:spcAft>
                    <a:spcPts val="1100"/>
                  </a:spcAft>
                  <a:buFont typeface="Arial" panose="020B0604020202020204" pitchFamily="34" charset="0"/>
                  <a:buNone/>
                  <a:defRPr sz="3400">
                    <a:solidFill>
                      <a:schemeClr val="tx2"/>
                    </a:solidFill>
                  </a:defRPr>
                </a:lvl8pPr>
                <a:lvl9pPr marL="0" indent="0" defTabSz="1828800">
                  <a:lnSpc>
                    <a:spcPct val="100000"/>
                  </a:lnSpc>
                  <a:spcBef>
                    <a:spcPts val="0"/>
                  </a:spcBef>
                  <a:spcAft>
                    <a:spcPts val="1100"/>
                  </a:spcAft>
                  <a:buFont typeface="Arial" panose="020B0604020202020204" pitchFamily="34" charset="0"/>
                  <a:buNone/>
                  <a:defRPr sz="3400">
                    <a:solidFill>
                      <a:schemeClr val="tx2"/>
                    </a:solidFill>
                  </a:defRPr>
                </a:lvl9pPr>
              </a:lstStyle>
              <a:p>
                <a:pPr lvl="0"/>
                <a:r>
                  <a:rPr lang="en-AU">
                    <a:solidFill>
                      <a:schemeClr val="accent4"/>
                    </a:solidFill>
                  </a:rPr>
                  <a:t>L1 – Subheading </a:t>
                </a:r>
                <a:r>
                  <a:rPr lang="en-AU" sz="2000">
                    <a:solidFill>
                      <a:schemeClr val="accent4"/>
                    </a:solidFill>
                  </a:rPr>
                  <a:t>(36pt + bold)</a:t>
                </a:r>
              </a:p>
              <a:p>
                <a:pPr lvl="1"/>
                <a:r>
                  <a:rPr lang="en-AU"/>
                  <a:t>L2 – Subheading </a:t>
                </a:r>
                <a:r>
                  <a:rPr lang="en-AU" sz="2000"/>
                  <a:t>(34pt + bold)</a:t>
                </a:r>
              </a:p>
              <a:p>
                <a:pPr lvl="2"/>
                <a:r>
                  <a:rPr lang="en-AU"/>
                  <a:t>L3 – Body copy </a:t>
                </a:r>
                <a:r>
                  <a:rPr lang="en-AU" sz="2000"/>
                  <a:t>(34pt)</a:t>
                </a:r>
              </a:p>
              <a:p>
                <a:pPr lvl="3">
                  <a:buClr>
                    <a:schemeClr val="accent4"/>
                  </a:buClr>
                </a:pPr>
                <a:r>
                  <a:rPr lang="en-AU"/>
                  <a:t>L4 – Bullet </a:t>
                </a:r>
                <a:r>
                  <a:rPr lang="en-AU" sz="2000"/>
                  <a:t>(34pt)</a:t>
                </a:r>
              </a:p>
              <a:p>
                <a:pPr marL="720000" marR="0" lvl="4" indent="-360000" algn="l" defTabSz="1828800" rtl="0" eaLnBrk="1" fontAlgn="auto" latinLnBrk="0" hangingPunct="1">
                  <a:lnSpc>
                    <a:spcPct val="100000"/>
                  </a:lnSpc>
                  <a:spcBef>
                    <a:spcPts val="0"/>
                  </a:spcBef>
                  <a:spcAft>
                    <a:spcPts val="1100"/>
                  </a:spcAft>
                  <a:buClr>
                    <a:schemeClr val="accent4"/>
                  </a:buClr>
                  <a:buSzTx/>
                  <a:buFont typeface="Courier New" panose="02070309020205020404" pitchFamily="49" charset="0"/>
                  <a:buChar char="o"/>
                  <a:tabLst/>
                  <a:defRPr/>
                </a:pPr>
                <a:r>
                  <a:rPr lang="en-AU"/>
                  <a:t>L5 – Bullets </a:t>
                </a:r>
                <a:r>
                  <a:rPr lang="en-AU" sz="2000"/>
                  <a:t>(34pt)</a:t>
                </a:r>
              </a:p>
              <a:p>
                <a:pPr marL="720000" marR="0" lvl="5" indent="-720000" algn="l" defTabSz="1828800" rtl="0" eaLnBrk="1" fontAlgn="auto" latinLnBrk="0" hangingPunct="1">
                  <a:lnSpc>
                    <a:spcPct val="100000"/>
                  </a:lnSpc>
                  <a:spcBef>
                    <a:spcPts val="0"/>
                  </a:spcBef>
                  <a:spcAft>
                    <a:spcPts val="1100"/>
                  </a:spcAft>
                  <a:buClr>
                    <a:schemeClr val="accent4"/>
                  </a:buClr>
                  <a:buSzPct val="80000"/>
                  <a:buFont typeface="+mj-lt"/>
                  <a:buAutoNum type="arabicPeriod"/>
                  <a:tabLst/>
                  <a:defRPr/>
                </a:pPr>
                <a:r>
                  <a:rPr lang="en-AU"/>
                  <a:t>L6 – Numbering </a:t>
                </a:r>
                <a:r>
                  <a:rPr lang="en-AU" sz="2000"/>
                  <a:t>(34pt)</a:t>
                </a:r>
              </a:p>
              <a:p>
                <a:pPr marL="720000" marR="0" lvl="6" indent="-720000" algn="l" defTabSz="1828800" rtl="0" eaLnBrk="1" fontAlgn="auto" latinLnBrk="0" hangingPunct="1">
                  <a:lnSpc>
                    <a:spcPct val="100000"/>
                  </a:lnSpc>
                  <a:spcBef>
                    <a:spcPts val="0"/>
                  </a:spcBef>
                  <a:spcAft>
                    <a:spcPts val="1100"/>
                  </a:spcAft>
                  <a:buClr>
                    <a:schemeClr val="accent4"/>
                  </a:buClr>
                  <a:buSzTx/>
                  <a:buFont typeface="+mj-lt"/>
                  <a:buAutoNum type="alphaLcPeriod"/>
                  <a:tabLst/>
                  <a:defRPr/>
                </a:pPr>
                <a:r>
                  <a:rPr lang="en-AU"/>
                  <a:t>L7 – Numbering 2 </a:t>
                </a:r>
                <a:r>
                  <a:rPr lang="en-AU" sz="2000"/>
                  <a:t>(34pt)</a:t>
                </a:r>
              </a:p>
              <a:p>
                <a:pPr marL="0" lvl="6" indent="0">
                  <a:buNone/>
                </a:pPr>
                <a:endParaRPr lang="en-AU"/>
              </a:p>
            </p:txBody>
          </p:sp>
          <p:sp>
            <p:nvSpPr>
              <p:cNvPr id="47" name="TextBox 46">
                <a:extLst>
                  <a:ext uri="{FF2B5EF4-FFF2-40B4-BE49-F238E27FC236}">
                    <a16:creationId xmlns:a16="http://schemas.microsoft.com/office/drawing/2014/main" id="{72BCA756-A8CE-4EE1-B86C-D5733C1FA354}"/>
                  </a:ext>
                </a:extLst>
              </p:cNvPr>
              <p:cNvSpPr txBox="1"/>
              <p:nvPr userDrawn="1"/>
            </p:nvSpPr>
            <p:spPr>
              <a:xfrm>
                <a:off x="-5837090" y="0"/>
                <a:ext cx="5558509" cy="1209369"/>
              </a:xfrm>
              <a:prstGeom prst="rect">
                <a:avLst/>
              </a:prstGeom>
              <a:solidFill>
                <a:schemeClr val="tx1"/>
              </a:solidFill>
            </p:spPr>
            <p:txBody>
              <a:bodyPr wrap="square" rtlCol="0" anchor="ctr">
                <a:noAutofit/>
              </a:bodyPr>
              <a:lstStyle/>
              <a:p>
                <a:pPr algn="ctr"/>
                <a:r>
                  <a:rPr lang="en-AU" sz="3000" b="1">
                    <a:solidFill>
                      <a:schemeClr val="bg1"/>
                    </a:solidFill>
                  </a:rPr>
                  <a:t>Formatting and colour guide</a:t>
                </a:r>
              </a:p>
            </p:txBody>
          </p:sp>
        </p:grpSp>
        <p:grpSp>
          <p:nvGrpSpPr>
            <p:cNvPr id="32" name="Group 31">
              <a:extLst>
                <a:ext uri="{FF2B5EF4-FFF2-40B4-BE49-F238E27FC236}">
                  <a16:creationId xmlns:a16="http://schemas.microsoft.com/office/drawing/2014/main" id="{7FEDC367-EE1E-4A95-9407-F751AFE15FD0}"/>
                </a:ext>
              </a:extLst>
            </p:cNvPr>
            <p:cNvGrpSpPr/>
            <p:nvPr userDrawn="1"/>
          </p:nvGrpSpPr>
          <p:grpSpPr>
            <a:xfrm>
              <a:off x="-5837090" y="7254338"/>
              <a:ext cx="5247156" cy="3534459"/>
              <a:chOff x="-5837090" y="7158606"/>
              <a:chExt cx="5247156" cy="3534459"/>
            </a:xfrm>
          </p:grpSpPr>
          <p:sp>
            <p:nvSpPr>
              <p:cNvPr id="33" name="object 14">
                <a:extLst>
                  <a:ext uri="{FF2B5EF4-FFF2-40B4-BE49-F238E27FC236}">
                    <a16:creationId xmlns:a16="http://schemas.microsoft.com/office/drawing/2014/main" id="{2AB1F594-966C-48D2-AFCB-3DB37FC4DCEE}"/>
                  </a:ext>
                </a:extLst>
              </p:cNvPr>
              <p:cNvSpPr/>
              <p:nvPr userDrawn="1"/>
            </p:nvSpPr>
            <p:spPr>
              <a:xfrm>
                <a:off x="-5837090" y="7158606"/>
                <a:ext cx="5247156" cy="3534459"/>
              </a:xfrm>
              <a:custGeom>
                <a:avLst/>
                <a:gdLst/>
                <a:ahLst/>
                <a:cxnLst/>
                <a:rect l="l" t="t" r="r" b="b"/>
                <a:pathLst>
                  <a:path w="1749425" h="2319654">
                    <a:moveTo>
                      <a:pt x="0" y="2319464"/>
                    </a:moveTo>
                    <a:lnTo>
                      <a:pt x="1748967" y="2319464"/>
                    </a:lnTo>
                    <a:lnTo>
                      <a:pt x="1748967" y="0"/>
                    </a:lnTo>
                    <a:lnTo>
                      <a:pt x="0" y="0"/>
                    </a:lnTo>
                    <a:lnTo>
                      <a:pt x="0" y="2319464"/>
                    </a:lnTo>
                    <a:close/>
                  </a:path>
                </a:pathLst>
              </a:custGeom>
              <a:solidFill>
                <a:schemeClr val="bg1"/>
              </a:solidFill>
            </p:spPr>
            <p:txBody>
              <a:bodyPr wrap="square" lIns="324000" tIns="0" rIns="0" bIns="0" rtlCol="0" anchor="b" anchorCtr="0"/>
              <a:lstStyle/>
              <a:p>
                <a:pPr algn="l">
                  <a:lnSpc>
                    <a:spcPct val="90000"/>
                  </a:lnSpc>
                </a:pPr>
                <a:r>
                  <a:rPr lang="en-AU" sz="2000">
                    <a:solidFill>
                      <a:schemeClr val="tx1"/>
                    </a:solidFill>
                  </a:rPr>
                  <a:t>Colour palette for use with</a:t>
                </a:r>
                <a:br>
                  <a:rPr lang="en-AU" sz="2000">
                    <a:solidFill>
                      <a:schemeClr val="tx1"/>
                    </a:solidFill>
                  </a:rPr>
                </a:br>
                <a:r>
                  <a:rPr lang="en-AU" sz="2000">
                    <a:solidFill>
                      <a:schemeClr val="tx1"/>
                    </a:solidFill>
                  </a:rPr>
                  <a:t>eyedropper tool </a:t>
                </a:r>
              </a:p>
              <a:p>
                <a:pPr algn="l">
                  <a:lnSpc>
                    <a:spcPct val="90000"/>
                  </a:lnSpc>
                </a:pPr>
                <a:endParaRPr sz="2000">
                  <a:solidFill>
                    <a:schemeClr val="tx1"/>
                  </a:solidFill>
                </a:endParaRPr>
              </a:p>
            </p:txBody>
          </p:sp>
          <p:sp>
            <p:nvSpPr>
              <p:cNvPr id="34" name="Graphic 89" descr="Eye dropper">
                <a:extLst>
                  <a:ext uri="{FF2B5EF4-FFF2-40B4-BE49-F238E27FC236}">
                    <a16:creationId xmlns:a16="http://schemas.microsoft.com/office/drawing/2014/main" id="{1F4B040A-29F3-4C94-B72A-3BB055817730}"/>
                  </a:ext>
                </a:extLst>
              </p:cNvPr>
              <p:cNvSpPr/>
              <p:nvPr/>
            </p:nvSpPr>
            <p:spPr>
              <a:xfrm>
                <a:off x="-1545731" y="9895793"/>
                <a:ext cx="546608" cy="546609"/>
              </a:xfrm>
              <a:custGeom>
                <a:avLst/>
                <a:gdLst>
                  <a:gd name="connsiteX0" fmla="*/ 528656 w 546608"/>
                  <a:gd name="connsiteY0" fmla="*/ 17952 h 546609"/>
                  <a:gd name="connsiteX1" fmla="*/ 441801 w 546608"/>
                  <a:gd name="connsiteY1" fmla="*/ 17952 h 546609"/>
                  <a:gd name="connsiteX2" fmla="*/ 400083 w 546608"/>
                  <a:gd name="connsiteY2" fmla="*/ 59671 h 546609"/>
                  <a:gd name="connsiteX3" fmla="*/ 376146 w 546608"/>
                  <a:gd name="connsiteY3" fmla="*/ 35734 h 546609"/>
                  <a:gd name="connsiteX4" fmla="*/ 337164 w 546608"/>
                  <a:gd name="connsiteY4" fmla="*/ 35734 h 546609"/>
                  <a:gd name="connsiteX5" fmla="*/ 327589 w 546608"/>
                  <a:gd name="connsiteY5" fmla="*/ 45309 h 546609"/>
                  <a:gd name="connsiteX6" fmla="*/ 327589 w 546608"/>
                  <a:gd name="connsiteY6" fmla="*/ 84291 h 546609"/>
                  <a:gd name="connsiteX7" fmla="*/ 351526 w 546608"/>
                  <a:gd name="connsiteY7" fmla="*/ 108228 h 546609"/>
                  <a:gd name="connsiteX8" fmla="*/ 37615 w 546608"/>
                  <a:gd name="connsiteY8" fmla="*/ 422139 h 546609"/>
                  <a:gd name="connsiteX9" fmla="*/ 37615 w 546608"/>
                  <a:gd name="connsiteY9" fmla="*/ 480271 h 546609"/>
                  <a:gd name="connsiteX10" fmla="*/ 37615 w 546608"/>
                  <a:gd name="connsiteY10" fmla="*/ 480271 h 546609"/>
                  <a:gd name="connsiteX11" fmla="*/ 6155 w 546608"/>
                  <a:gd name="connsiteY11" fmla="*/ 511731 h 546609"/>
                  <a:gd name="connsiteX12" fmla="*/ 6155 w 546608"/>
                  <a:gd name="connsiteY12" fmla="*/ 540454 h 546609"/>
                  <a:gd name="connsiteX13" fmla="*/ 20517 w 546608"/>
                  <a:gd name="connsiteY13" fmla="*/ 546610 h 546609"/>
                  <a:gd name="connsiteX14" fmla="*/ 34879 w 546608"/>
                  <a:gd name="connsiteY14" fmla="*/ 540454 h 546609"/>
                  <a:gd name="connsiteX15" fmla="*/ 66339 w 546608"/>
                  <a:gd name="connsiteY15" fmla="*/ 508995 h 546609"/>
                  <a:gd name="connsiteX16" fmla="*/ 66339 w 546608"/>
                  <a:gd name="connsiteY16" fmla="*/ 508995 h 546609"/>
                  <a:gd name="connsiteX17" fmla="*/ 124470 w 546608"/>
                  <a:gd name="connsiteY17" fmla="*/ 508995 h 546609"/>
                  <a:gd name="connsiteX18" fmla="*/ 129257 w 546608"/>
                  <a:gd name="connsiteY18" fmla="*/ 504208 h 546609"/>
                  <a:gd name="connsiteX19" fmla="*/ 438381 w 546608"/>
                  <a:gd name="connsiteY19" fmla="*/ 195083 h 546609"/>
                  <a:gd name="connsiteX20" fmla="*/ 462318 w 546608"/>
                  <a:gd name="connsiteY20" fmla="*/ 219020 h 546609"/>
                  <a:gd name="connsiteX21" fmla="*/ 501300 w 546608"/>
                  <a:gd name="connsiteY21" fmla="*/ 219020 h 546609"/>
                  <a:gd name="connsiteX22" fmla="*/ 510875 w 546608"/>
                  <a:gd name="connsiteY22" fmla="*/ 209445 h 546609"/>
                  <a:gd name="connsiteX23" fmla="*/ 510875 w 546608"/>
                  <a:gd name="connsiteY23" fmla="*/ 170463 h 546609"/>
                  <a:gd name="connsiteX24" fmla="*/ 486938 w 546608"/>
                  <a:gd name="connsiteY24" fmla="*/ 146526 h 546609"/>
                  <a:gd name="connsiteX25" fmla="*/ 528656 w 546608"/>
                  <a:gd name="connsiteY25" fmla="*/ 104808 h 546609"/>
                  <a:gd name="connsiteX26" fmla="*/ 528656 w 546608"/>
                  <a:gd name="connsiteY26" fmla="*/ 17952 h 546609"/>
                  <a:gd name="connsiteX27" fmla="*/ 279032 w 546608"/>
                  <a:gd name="connsiteY27" fmla="*/ 296301 h 546609"/>
                  <a:gd name="connsiteX28" fmla="*/ 250308 w 546608"/>
                  <a:gd name="connsiteY28" fmla="*/ 296301 h 546609"/>
                  <a:gd name="connsiteX29" fmla="*/ 250308 w 546608"/>
                  <a:gd name="connsiteY29" fmla="*/ 267577 h 546609"/>
                  <a:gd name="connsiteX30" fmla="*/ 357681 w 546608"/>
                  <a:gd name="connsiteY30" fmla="*/ 160204 h 546609"/>
                  <a:gd name="connsiteX31" fmla="*/ 386405 w 546608"/>
                  <a:gd name="connsiteY31" fmla="*/ 188928 h 546609"/>
                  <a:gd name="connsiteX32" fmla="*/ 279032 w 546608"/>
                  <a:gd name="connsiteY32" fmla="*/ 296301 h 54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46608" h="546609">
                    <a:moveTo>
                      <a:pt x="528656" y="17952"/>
                    </a:moveTo>
                    <a:cubicBezTo>
                      <a:pt x="504720" y="-5984"/>
                      <a:pt x="465737" y="-5984"/>
                      <a:pt x="441801" y="17952"/>
                    </a:cubicBezTo>
                    <a:cubicBezTo>
                      <a:pt x="440433" y="19320"/>
                      <a:pt x="400083" y="59671"/>
                      <a:pt x="400083" y="59671"/>
                    </a:cubicBezTo>
                    <a:lnTo>
                      <a:pt x="376146" y="35734"/>
                    </a:lnTo>
                    <a:cubicBezTo>
                      <a:pt x="365204" y="24791"/>
                      <a:pt x="348106" y="24791"/>
                      <a:pt x="337164" y="35734"/>
                    </a:cubicBezTo>
                    <a:lnTo>
                      <a:pt x="327589" y="45309"/>
                    </a:lnTo>
                    <a:cubicBezTo>
                      <a:pt x="316647" y="56251"/>
                      <a:pt x="316647" y="73349"/>
                      <a:pt x="327589" y="84291"/>
                    </a:cubicBezTo>
                    <a:lnTo>
                      <a:pt x="351526" y="108228"/>
                    </a:lnTo>
                    <a:lnTo>
                      <a:pt x="37615" y="422139"/>
                    </a:lnTo>
                    <a:cubicBezTo>
                      <a:pt x="53344" y="437869"/>
                      <a:pt x="53344" y="463857"/>
                      <a:pt x="37615" y="480271"/>
                    </a:cubicBezTo>
                    <a:lnTo>
                      <a:pt x="37615" y="480271"/>
                    </a:lnTo>
                    <a:lnTo>
                      <a:pt x="6155" y="511731"/>
                    </a:lnTo>
                    <a:cubicBezTo>
                      <a:pt x="-2052" y="519937"/>
                      <a:pt x="-2052" y="532932"/>
                      <a:pt x="6155" y="540454"/>
                    </a:cubicBezTo>
                    <a:cubicBezTo>
                      <a:pt x="10259" y="544558"/>
                      <a:pt x="15730" y="546610"/>
                      <a:pt x="20517" y="546610"/>
                    </a:cubicBezTo>
                    <a:cubicBezTo>
                      <a:pt x="25304" y="546610"/>
                      <a:pt x="30776" y="544558"/>
                      <a:pt x="34879" y="540454"/>
                    </a:cubicBezTo>
                    <a:lnTo>
                      <a:pt x="66339" y="508995"/>
                    </a:lnTo>
                    <a:lnTo>
                      <a:pt x="66339" y="508995"/>
                    </a:lnTo>
                    <a:cubicBezTo>
                      <a:pt x="82068" y="493265"/>
                      <a:pt x="108057" y="493265"/>
                      <a:pt x="124470" y="508995"/>
                    </a:cubicBezTo>
                    <a:lnTo>
                      <a:pt x="129257" y="504208"/>
                    </a:lnTo>
                    <a:lnTo>
                      <a:pt x="438381" y="195083"/>
                    </a:lnTo>
                    <a:lnTo>
                      <a:pt x="462318" y="219020"/>
                    </a:lnTo>
                    <a:cubicBezTo>
                      <a:pt x="473260" y="229962"/>
                      <a:pt x="490358" y="229962"/>
                      <a:pt x="501300" y="219020"/>
                    </a:cubicBezTo>
                    <a:lnTo>
                      <a:pt x="510875" y="209445"/>
                    </a:lnTo>
                    <a:cubicBezTo>
                      <a:pt x="521817" y="198503"/>
                      <a:pt x="521817" y="181405"/>
                      <a:pt x="510875" y="170463"/>
                    </a:cubicBezTo>
                    <a:lnTo>
                      <a:pt x="486938" y="146526"/>
                    </a:lnTo>
                    <a:cubicBezTo>
                      <a:pt x="486938" y="146526"/>
                      <a:pt x="527289" y="106176"/>
                      <a:pt x="528656" y="104808"/>
                    </a:cubicBezTo>
                    <a:cubicBezTo>
                      <a:pt x="552593" y="80872"/>
                      <a:pt x="552593" y="41889"/>
                      <a:pt x="528656" y="17952"/>
                    </a:cubicBezTo>
                    <a:close/>
                    <a:moveTo>
                      <a:pt x="279032" y="296301"/>
                    </a:moveTo>
                    <a:cubicBezTo>
                      <a:pt x="270825" y="304508"/>
                      <a:pt x="257831" y="304508"/>
                      <a:pt x="250308" y="296301"/>
                    </a:cubicBezTo>
                    <a:cubicBezTo>
                      <a:pt x="242785" y="288094"/>
                      <a:pt x="242101" y="275100"/>
                      <a:pt x="250308" y="267577"/>
                    </a:cubicBezTo>
                    <a:lnTo>
                      <a:pt x="357681" y="160204"/>
                    </a:lnTo>
                    <a:lnTo>
                      <a:pt x="386405" y="188928"/>
                    </a:lnTo>
                    <a:lnTo>
                      <a:pt x="279032" y="296301"/>
                    </a:lnTo>
                    <a:close/>
                  </a:path>
                </a:pathLst>
              </a:custGeom>
              <a:solidFill>
                <a:srgbClr val="000000"/>
              </a:solidFill>
              <a:ln w="6747" cap="flat">
                <a:noFill/>
                <a:prstDash val="solid"/>
                <a:miter/>
              </a:ln>
            </p:spPr>
            <p:txBody>
              <a:bodyPr rtlCol="0" anchor="ctr"/>
              <a:lstStyle/>
              <a:p>
                <a:endParaRPr lang="en-AU"/>
              </a:p>
            </p:txBody>
          </p:sp>
          <p:grpSp>
            <p:nvGrpSpPr>
              <p:cNvPr id="35" name="Group 34">
                <a:extLst>
                  <a:ext uri="{FF2B5EF4-FFF2-40B4-BE49-F238E27FC236}">
                    <a16:creationId xmlns:a16="http://schemas.microsoft.com/office/drawing/2014/main" id="{72FDA439-6E36-4933-8F50-A7D2FBA6720A}"/>
                  </a:ext>
                </a:extLst>
              </p:cNvPr>
              <p:cNvGrpSpPr/>
              <p:nvPr userDrawn="1"/>
            </p:nvGrpSpPr>
            <p:grpSpPr>
              <a:xfrm>
                <a:off x="-5574890" y="7567262"/>
                <a:ext cx="4717640" cy="1916755"/>
                <a:chOff x="-5574890" y="11356258"/>
                <a:chExt cx="4510761" cy="1832701"/>
              </a:xfrm>
            </p:grpSpPr>
            <p:sp>
              <p:nvSpPr>
                <p:cNvPr id="36" name="Rectangle 35">
                  <a:extLst>
                    <a:ext uri="{FF2B5EF4-FFF2-40B4-BE49-F238E27FC236}">
                      <a16:creationId xmlns:a16="http://schemas.microsoft.com/office/drawing/2014/main" id="{81505B8A-BF1B-4BBA-BAF8-AF26D9C372B0}"/>
                    </a:ext>
                  </a:extLst>
                </p:cNvPr>
                <p:cNvSpPr/>
                <p:nvPr userDrawn="1"/>
              </p:nvSpPr>
              <p:spPr>
                <a:xfrm>
                  <a:off x="-5574890" y="11356258"/>
                  <a:ext cx="1002890" cy="10028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Rectangle 36">
                  <a:extLst>
                    <a:ext uri="{FF2B5EF4-FFF2-40B4-BE49-F238E27FC236}">
                      <a16:creationId xmlns:a16="http://schemas.microsoft.com/office/drawing/2014/main" id="{AB3EC4A5-7C92-4D62-9A2C-458DD7D5B5BE}"/>
                    </a:ext>
                  </a:extLst>
                </p:cNvPr>
                <p:cNvSpPr/>
                <p:nvPr userDrawn="1"/>
              </p:nvSpPr>
              <p:spPr>
                <a:xfrm>
                  <a:off x="-4405600" y="11356258"/>
                  <a:ext cx="1002890" cy="10028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Rectangle 37">
                  <a:extLst>
                    <a:ext uri="{FF2B5EF4-FFF2-40B4-BE49-F238E27FC236}">
                      <a16:creationId xmlns:a16="http://schemas.microsoft.com/office/drawing/2014/main" id="{1FE445A4-8828-413B-8708-8963BA35CC0C}"/>
                    </a:ext>
                  </a:extLst>
                </p:cNvPr>
                <p:cNvSpPr/>
                <p:nvPr userDrawn="1"/>
              </p:nvSpPr>
              <p:spPr>
                <a:xfrm>
                  <a:off x="-3236310" y="11356258"/>
                  <a:ext cx="1002890" cy="100289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Rectangle 38">
                  <a:extLst>
                    <a:ext uri="{FF2B5EF4-FFF2-40B4-BE49-F238E27FC236}">
                      <a16:creationId xmlns:a16="http://schemas.microsoft.com/office/drawing/2014/main" id="{48EDB7C3-76DB-429B-9849-D60C90C5EADC}"/>
                    </a:ext>
                  </a:extLst>
                </p:cNvPr>
                <p:cNvSpPr/>
                <p:nvPr userDrawn="1"/>
              </p:nvSpPr>
              <p:spPr>
                <a:xfrm>
                  <a:off x="-2067019" y="11356258"/>
                  <a:ext cx="1002890" cy="100289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Rectangle 39">
                  <a:extLst>
                    <a:ext uri="{FF2B5EF4-FFF2-40B4-BE49-F238E27FC236}">
                      <a16:creationId xmlns:a16="http://schemas.microsoft.com/office/drawing/2014/main" id="{2BAEE9E5-69D1-4CA3-AF9D-455197207F64}"/>
                    </a:ext>
                  </a:extLst>
                </p:cNvPr>
                <p:cNvSpPr/>
                <p:nvPr userDrawn="1"/>
              </p:nvSpPr>
              <p:spPr>
                <a:xfrm>
                  <a:off x="-5574890" y="12520896"/>
                  <a:ext cx="668063" cy="668063"/>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Rectangle 40">
                  <a:extLst>
                    <a:ext uri="{FF2B5EF4-FFF2-40B4-BE49-F238E27FC236}">
                      <a16:creationId xmlns:a16="http://schemas.microsoft.com/office/drawing/2014/main" id="{EFC45692-CB81-4E90-BA0C-6D6E804867A6}"/>
                    </a:ext>
                  </a:extLst>
                </p:cNvPr>
                <p:cNvSpPr/>
                <p:nvPr userDrawn="1"/>
              </p:nvSpPr>
              <p:spPr>
                <a:xfrm>
                  <a:off x="-4795982" y="12520896"/>
                  <a:ext cx="668063" cy="668063"/>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Rectangle 41">
                  <a:extLst>
                    <a:ext uri="{FF2B5EF4-FFF2-40B4-BE49-F238E27FC236}">
                      <a16:creationId xmlns:a16="http://schemas.microsoft.com/office/drawing/2014/main" id="{576C0E4F-C5D2-453B-9E7C-E830B5716461}"/>
                    </a:ext>
                  </a:extLst>
                </p:cNvPr>
                <p:cNvSpPr/>
                <p:nvPr userDrawn="1"/>
              </p:nvSpPr>
              <p:spPr>
                <a:xfrm>
                  <a:off x="-4001888" y="12520896"/>
                  <a:ext cx="668063" cy="668063"/>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Rectangle 42">
                  <a:extLst>
                    <a:ext uri="{FF2B5EF4-FFF2-40B4-BE49-F238E27FC236}">
                      <a16:creationId xmlns:a16="http://schemas.microsoft.com/office/drawing/2014/main" id="{40177BB5-1F91-4B1A-A635-84F8E440E750}"/>
                    </a:ext>
                  </a:extLst>
                </p:cNvPr>
                <p:cNvSpPr/>
                <p:nvPr userDrawn="1"/>
              </p:nvSpPr>
              <p:spPr>
                <a:xfrm>
                  <a:off x="-3238166" y="12520896"/>
                  <a:ext cx="668063" cy="66806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Rectangle 43">
                  <a:extLst>
                    <a:ext uri="{FF2B5EF4-FFF2-40B4-BE49-F238E27FC236}">
                      <a16:creationId xmlns:a16="http://schemas.microsoft.com/office/drawing/2014/main" id="{DA5F4DF2-F130-4B5D-B563-765224723F12}"/>
                    </a:ext>
                  </a:extLst>
                </p:cNvPr>
                <p:cNvSpPr/>
                <p:nvPr userDrawn="1"/>
              </p:nvSpPr>
              <p:spPr>
                <a:xfrm>
                  <a:off x="-2490013" y="12520896"/>
                  <a:ext cx="668063" cy="668063"/>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Rectangle 44">
                  <a:extLst>
                    <a:ext uri="{FF2B5EF4-FFF2-40B4-BE49-F238E27FC236}">
                      <a16:creationId xmlns:a16="http://schemas.microsoft.com/office/drawing/2014/main" id="{D2505A4D-56C2-4A8A-BD73-87DE88100039}"/>
                    </a:ext>
                  </a:extLst>
                </p:cNvPr>
                <p:cNvSpPr/>
                <p:nvPr userDrawn="1"/>
              </p:nvSpPr>
              <p:spPr>
                <a:xfrm>
                  <a:off x="-1732192" y="12520896"/>
                  <a:ext cx="668063" cy="668063"/>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grpSp>
    </p:spTree>
    <p:extLst>
      <p:ext uri="{BB962C8B-B14F-4D97-AF65-F5344CB8AC3E}">
        <p14:creationId xmlns:p14="http://schemas.microsoft.com/office/powerpoint/2010/main" val="456043478"/>
      </p:ext>
    </p:extLst>
  </p:cSld>
  <p:clrMap bg1="lt1" tx1="dk1" bg2="lt2" tx2="dk2" accent1="accent1" accent2="accent2" accent3="accent3" accent4="accent4" accent5="accent5" accent6="accent6" hlink="hlink" folHlink="folHlink"/>
  <p:sldLayoutIdLst>
    <p:sldLayoutId id="2147483740" r:id="rId1"/>
    <p:sldLayoutId id="2147483744" r:id="rId2"/>
    <p:sldLayoutId id="2147483692" r:id="rId3"/>
    <p:sldLayoutId id="2147483693" r:id="rId4"/>
    <p:sldLayoutId id="2147483696" r:id="rId5"/>
    <p:sldLayoutId id="2147483702" r:id="rId6"/>
    <p:sldLayoutId id="2147483742" r:id="rId7"/>
    <p:sldLayoutId id="2147483703" r:id="rId8"/>
    <p:sldLayoutId id="2147483699" r:id="rId9"/>
    <p:sldLayoutId id="2147483704" r:id="rId10"/>
  </p:sldLayoutIdLst>
  <p:hf hdr="0" dt="0"/>
  <p:txStyles>
    <p:titleStyle>
      <a:lvl1pPr algn="l" defTabSz="1828800" rtl="0" eaLnBrk="1" latinLnBrk="0" hangingPunct="1">
        <a:lnSpc>
          <a:spcPct val="90000"/>
        </a:lnSpc>
        <a:spcBef>
          <a:spcPct val="0"/>
        </a:spcBef>
        <a:buNone/>
        <a:defRPr sz="4800" b="1" kern="1200">
          <a:solidFill>
            <a:schemeClr val="tx2"/>
          </a:solidFill>
          <a:latin typeface="+mj-lt"/>
          <a:ea typeface="+mj-ea"/>
          <a:cs typeface="+mj-cs"/>
        </a:defRPr>
      </a:lvl1pPr>
    </p:titleStyle>
    <p:bodyStyle>
      <a:lvl1pPr marL="0" indent="0" algn="l" defTabSz="1828800" rtl="0" eaLnBrk="1" latinLnBrk="0" hangingPunct="1">
        <a:lnSpc>
          <a:spcPct val="100000"/>
        </a:lnSpc>
        <a:spcBef>
          <a:spcPts val="0"/>
        </a:spcBef>
        <a:spcAft>
          <a:spcPts val="2200"/>
        </a:spcAft>
        <a:buFont typeface="Arial" panose="020B0604020202020204" pitchFamily="34" charset="0"/>
        <a:buNone/>
        <a:defRPr sz="3600" b="1" kern="1200">
          <a:solidFill>
            <a:srgbClr val="146CFD"/>
          </a:solidFill>
          <a:latin typeface="+mn-lt"/>
          <a:ea typeface="+mn-ea"/>
          <a:cs typeface="+mn-cs"/>
        </a:defRPr>
      </a:lvl1pPr>
      <a:lvl2pPr marL="0" indent="0" algn="l" defTabSz="1828800" rtl="0" eaLnBrk="1" latinLnBrk="0" hangingPunct="1">
        <a:lnSpc>
          <a:spcPct val="90000"/>
        </a:lnSpc>
        <a:spcBef>
          <a:spcPts val="0"/>
        </a:spcBef>
        <a:spcAft>
          <a:spcPts val="1100"/>
        </a:spcAft>
        <a:buFont typeface="Arial" panose="020B0604020202020204" pitchFamily="34" charset="0"/>
        <a:buNone/>
        <a:defRPr sz="3400" b="1" kern="1200">
          <a:solidFill>
            <a:schemeClr val="tx2"/>
          </a:solidFill>
          <a:latin typeface="+mn-lt"/>
          <a:ea typeface="+mn-ea"/>
          <a:cs typeface="+mn-cs"/>
        </a:defRPr>
      </a:lvl2pPr>
      <a:lvl3pPr marL="0" indent="0" algn="l" defTabSz="1828800" rtl="0" eaLnBrk="1" latinLnBrk="0" hangingPunct="1">
        <a:lnSpc>
          <a:spcPct val="100000"/>
        </a:lnSpc>
        <a:spcBef>
          <a:spcPts val="0"/>
        </a:spcBef>
        <a:spcAft>
          <a:spcPts val="2200"/>
        </a:spcAft>
        <a:buFont typeface="Arial" panose="020B0604020202020204" pitchFamily="34" charset="0"/>
        <a:buNone/>
        <a:defRPr sz="3400" kern="1200">
          <a:solidFill>
            <a:schemeClr val="tx2"/>
          </a:solidFill>
          <a:latin typeface="+mn-lt"/>
          <a:ea typeface="+mn-ea"/>
          <a:cs typeface="+mn-cs"/>
        </a:defRPr>
      </a:lvl3pPr>
      <a:lvl4pPr marL="360000" indent="-360000" algn="l" defTabSz="1828800" rtl="0" eaLnBrk="1" latinLnBrk="0" hangingPunct="1">
        <a:lnSpc>
          <a:spcPct val="100000"/>
        </a:lnSpc>
        <a:spcBef>
          <a:spcPts val="0"/>
        </a:spcBef>
        <a:spcAft>
          <a:spcPts val="1100"/>
        </a:spcAft>
        <a:buClr>
          <a:srgbClr val="146CFD"/>
        </a:buClr>
        <a:buFont typeface="Arial" panose="020B0604020202020204" pitchFamily="34" charset="0"/>
        <a:buChar char="•"/>
        <a:defRPr sz="3400" kern="1200">
          <a:solidFill>
            <a:schemeClr val="tx2"/>
          </a:solidFill>
          <a:latin typeface="+mn-lt"/>
          <a:ea typeface="+mn-ea"/>
          <a:cs typeface="+mn-cs"/>
        </a:defRPr>
      </a:lvl4pPr>
      <a:lvl5pPr marL="720000" indent="-360000" algn="l" defTabSz="1828800" rtl="0" eaLnBrk="1" latinLnBrk="0" hangingPunct="1">
        <a:lnSpc>
          <a:spcPct val="100000"/>
        </a:lnSpc>
        <a:spcBef>
          <a:spcPts val="0"/>
        </a:spcBef>
        <a:spcAft>
          <a:spcPts val="1100"/>
        </a:spcAft>
        <a:buClr>
          <a:srgbClr val="146CFD"/>
        </a:buClr>
        <a:buFont typeface="Courier New" panose="02070309020205020404" pitchFamily="49" charset="0"/>
        <a:buChar char="o"/>
        <a:defRPr sz="3400" kern="1200">
          <a:solidFill>
            <a:schemeClr val="tx2"/>
          </a:solidFill>
          <a:latin typeface="+mn-lt"/>
          <a:ea typeface="+mn-ea"/>
          <a:cs typeface="+mn-cs"/>
        </a:defRPr>
      </a:lvl5pPr>
      <a:lvl6pPr marL="720000" indent="-720000" algn="l" defTabSz="1828800" rtl="0" eaLnBrk="1" latinLnBrk="0" hangingPunct="1">
        <a:lnSpc>
          <a:spcPct val="100000"/>
        </a:lnSpc>
        <a:spcBef>
          <a:spcPts val="0"/>
        </a:spcBef>
        <a:spcAft>
          <a:spcPts val="1100"/>
        </a:spcAft>
        <a:buClr>
          <a:srgbClr val="146CFD"/>
        </a:buClr>
        <a:buSzPct val="80000"/>
        <a:buFont typeface="+mj-lt"/>
        <a:buAutoNum type="arabicPeriod"/>
        <a:defRPr sz="3400" kern="1200">
          <a:solidFill>
            <a:schemeClr val="tx2"/>
          </a:solidFill>
          <a:latin typeface="+mn-lt"/>
          <a:ea typeface="+mn-ea"/>
          <a:cs typeface="+mn-cs"/>
        </a:defRPr>
      </a:lvl6pPr>
      <a:lvl7pPr marL="0" indent="0" algn="l" defTabSz="1828800" rtl="0" eaLnBrk="1" latinLnBrk="0" hangingPunct="1">
        <a:lnSpc>
          <a:spcPct val="100000"/>
        </a:lnSpc>
        <a:spcBef>
          <a:spcPts val="0"/>
        </a:spcBef>
        <a:spcAft>
          <a:spcPts val="1100"/>
        </a:spcAft>
        <a:buFont typeface="Arial" panose="020B0604020202020204" pitchFamily="34" charset="0"/>
        <a:buNone/>
        <a:defRPr sz="3400" kern="1200">
          <a:solidFill>
            <a:schemeClr val="tx2"/>
          </a:solidFill>
          <a:latin typeface="+mn-lt"/>
          <a:ea typeface="+mn-ea"/>
          <a:cs typeface="+mn-cs"/>
        </a:defRPr>
      </a:lvl7pPr>
      <a:lvl8pPr marL="0" indent="0" algn="l" defTabSz="1828800" rtl="0" eaLnBrk="1" latinLnBrk="0" hangingPunct="1">
        <a:lnSpc>
          <a:spcPct val="100000"/>
        </a:lnSpc>
        <a:spcBef>
          <a:spcPts val="0"/>
        </a:spcBef>
        <a:spcAft>
          <a:spcPts val="1100"/>
        </a:spcAft>
        <a:buFont typeface="Arial" panose="020B0604020202020204" pitchFamily="34" charset="0"/>
        <a:buNone/>
        <a:defRPr sz="3400" kern="1200">
          <a:solidFill>
            <a:schemeClr val="tx2"/>
          </a:solidFill>
          <a:latin typeface="+mn-lt"/>
          <a:ea typeface="+mn-ea"/>
          <a:cs typeface="+mn-cs"/>
        </a:defRPr>
      </a:lvl8pPr>
      <a:lvl9pPr marL="0" indent="0" algn="l" defTabSz="1828800" rtl="0" eaLnBrk="1" latinLnBrk="0" hangingPunct="1">
        <a:lnSpc>
          <a:spcPct val="100000"/>
        </a:lnSpc>
        <a:spcBef>
          <a:spcPts val="0"/>
        </a:spcBef>
        <a:spcAft>
          <a:spcPts val="1100"/>
        </a:spcAft>
        <a:buFont typeface="Arial" panose="020B0604020202020204" pitchFamily="34" charset="0"/>
        <a:buNone/>
        <a:defRPr sz="3400" kern="1200">
          <a:solidFill>
            <a:schemeClr val="tx2"/>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699">
          <p15:clr>
            <a:srgbClr val="F26B43"/>
          </p15:clr>
        </p15:guide>
        <p15:guide id="2" orient="horz" pos="4320">
          <p15:clr>
            <a:srgbClr val="F26B43"/>
          </p15:clr>
        </p15:guide>
        <p15:guide id="3" orient="horz" pos="1320" userDrawn="1">
          <p15:clr>
            <a:srgbClr val="F26B43"/>
          </p15:clr>
        </p15:guide>
        <p15:guide id="4" pos="442" userDrawn="1">
          <p15:clr>
            <a:srgbClr val="F26B43"/>
          </p15:clr>
        </p15:guide>
        <p15:guide id="5" pos="14911" userDrawn="1">
          <p15:clr>
            <a:srgbClr val="F26B43"/>
          </p15:clr>
        </p15:guide>
        <p15:guide id="6" orient="horz" pos="7568">
          <p15:clr>
            <a:srgbClr val="F26B43"/>
          </p15:clr>
        </p15:guide>
        <p15:guide id="7" orient="horz" pos="8124">
          <p15:clr>
            <a:srgbClr val="F26B43"/>
          </p15:clr>
        </p15:guide>
        <p15:guide id="8" orient="horz" pos="2088" userDrawn="1">
          <p15:clr>
            <a:srgbClr val="F26B43"/>
          </p15:clr>
        </p15:guide>
        <p15:guide id="9" orient="horz" pos="2532">
          <p15:clr>
            <a:srgbClr val="F26B43"/>
          </p15:clr>
        </p15:guide>
        <p15:guide id="10" orient="horz" pos="6974">
          <p15:clr>
            <a:srgbClr val="F26B43"/>
          </p15:clr>
        </p15:guide>
        <p15:guide id="11" orient="horz" pos="16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1" y="2106000"/>
            <a:ext cx="22981928" cy="540000"/>
          </a:xfrm>
          <a:prstGeom prst="rect">
            <a:avLst/>
          </a:prstGeom>
        </p:spPr>
        <p:txBody>
          <a:bodyPr vert="horz" lIns="0" tIns="0" rIns="0" bIns="0" rtlCol="0" anchor="t">
            <a:noAutofit/>
          </a:bodyPr>
          <a:lstStyle/>
          <a:p>
            <a:r>
              <a:rPr lang="en-US"/>
              <a:t>Click to edit Master title style</a:t>
            </a:r>
            <a:endParaRPr lang="en-AU"/>
          </a:p>
        </p:txBody>
      </p:sp>
      <p:sp>
        <p:nvSpPr>
          <p:cNvPr id="3" name="Text Placeholder 2"/>
          <p:cNvSpPr>
            <a:spLocks noGrp="1"/>
          </p:cNvSpPr>
          <p:nvPr>
            <p:ph type="body" idx="1"/>
          </p:nvPr>
        </p:nvSpPr>
        <p:spPr>
          <a:xfrm>
            <a:off x="720001" y="3314700"/>
            <a:ext cx="22981928" cy="8910116"/>
          </a:xfrm>
          <a:prstGeom prst="rect">
            <a:avLst/>
          </a:prstGeom>
        </p:spPr>
        <p:txBody>
          <a:bodyPr vert="horz" lIns="0" tIns="0" rIns="0" bIns="0" rtlCol="0">
            <a:noAutofit/>
          </a:bodyPr>
          <a:lstStyle/>
          <a:p>
            <a:pPr lvl="0"/>
            <a:r>
              <a:rPr lang="en-AU" noProof="0"/>
              <a:t>Use the BACK and FORWARD buttons on the ribbon to apply formatting, bullets and numbering</a:t>
            </a:r>
          </a:p>
          <a:p>
            <a:pPr lvl="1"/>
            <a:r>
              <a:rPr lang="en-AU" noProof="0"/>
              <a:t>Subheading (Level 2)</a:t>
            </a:r>
          </a:p>
          <a:p>
            <a:pPr lvl="2"/>
            <a:r>
              <a:rPr lang="en-AU" noProof="0"/>
              <a:t>Body copy (Level 3)</a:t>
            </a:r>
          </a:p>
          <a:p>
            <a:pPr lvl="3"/>
            <a:r>
              <a:rPr lang="en-AU" noProof="0"/>
              <a:t>Bullets (Level 4)</a:t>
            </a:r>
          </a:p>
          <a:p>
            <a:pPr lvl="4"/>
            <a:r>
              <a:rPr lang="en-AU" noProof="0"/>
              <a:t>Bullets (Level 5)</a:t>
            </a:r>
          </a:p>
          <a:p>
            <a:pPr lvl="5"/>
            <a:r>
              <a:rPr lang="en-AU" noProof="0"/>
              <a:t>Numbering (Level 6)</a:t>
            </a:r>
          </a:p>
          <a:p>
            <a:pPr lvl="6"/>
            <a:r>
              <a:rPr lang="en-AU" noProof="0"/>
              <a:t>Level seven</a:t>
            </a:r>
          </a:p>
          <a:p>
            <a:pPr lvl="5"/>
            <a:endParaRPr lang="en-US"/>
          </a:p>
        </p:txBody>
      </p:sp>
      <p:pic>
        <p:nvPicPr>
          <p:cNvPr id="91" name="Graphic 90">
            <a:hlinkClick r:id="rId22"/>
            <a:extLst>
              <a:ext uri="{FF2B5EF4-FFF2-40B4-BE49-F238E27FC236}">
                <a16:creationId xmlns:a16="http://schemas.microsoft.com/office/drawing/2014/main" id="{09436B37-B5D8-887C-7F60-60829BE855D6}"/>
              </a:ext>
            </a:extLst>
          </p:cNvPr>
          <p:cNvPicPr>
            <a:picLocks noChangeAspect="1"/>
          </p:cNvPicPr>
          <p:nvPr userDrawn="1"/>
        </p:nvPicPr>
        <p:blipFill>
          <a:blip r:embed="rId23">
            <a:extLst>
              <a:ext uri="{28A0092B-C50C-407E-A947-70E740481C1C}">
                <a14:useLocalDpi xmlns:a14="http://schemas.microsoft.com/office/drawing/2010/main"/>
              </a:ext>
              <a:ext uri="{96DAC541-7B7A-43D3-8B79-37D633B846F1}">
                <asvg:svgBlip xmlns:asvg="http://schemas.microsoft.com/office/drawing/2016/SVG/main" r:embed="rId24"/>
              </a:ext>
            </a:extLst>
          </a:blip>
          <a:srcRect/>
          <a:stretch/>
        </p:blipFill>
        <p:spPr>
          <a:xfrm>
            <a:off x="22673738" y="430364"/>
            <a:ext cx="1125155" cy="1243592"/>
          </a:xfrm>
          <a:prstGeom prst="rect">
            <a:avLst/>
          </a:prstGeom>
        </p:spPr>
      </p:pic>
      <p:pic>
        <p:nvPicPr>
          <p:cNvPr id="94" name="Graphic 93">
            <a:extLst>
              <a:ext uri="{FF2B5EF4-FFF2-40B4-BE49-F238E27FC236}">
                <a16:creationId xmlns:a16="http://schemas.microsoft.com/office/drawing/2014/main" id="{F0170AF7-43C9-4A5A-E6B0-65A963CD65B8}"/>
              </a:ext>
            </a:extLst>
          </p:cNvPr>
          <p:cNvPicPr>
            <a:picLocks noChangeAspect="1"/>
          </p:cNvPicPr>
          <p:nvPr userDrawn="1"/>
        </p:nvPicPr>
        <p:blipFill>
          <a:blip r:embed="rId25">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719999" y="495631"/>
            <a:ext cx="2772001" cy="512218"/>
          </a:xfrm>
          <a:prstGeom prst="rect">
            <a:avLst/>
          </a:prstGeom>
        </p:spPr>
      </p:pic>
      <p:sp>
        <p:nvSpPr>
          <p:cNvPr id="77" name="Slide Number Placeholder 3">
            <a:extLst>
              <a:ext uri="{FF2B5EF4-FFF2-40B4-BE49-F238E27FC236}">
                <a16:creationId xmlns:a16="http://schemas.microsoft.com/office/drawing/2014/main" id="{98601815-A193-D3F5-EACA-02F798222371}"/>
              </a:ext>
            </a:extLst>
          </p:cNvPr>
          <p:cNvSpPr>
            <a:spLocks noGrp="1"/>
          </p:cNvSpPr>
          <p:nvPr>
            <p:ph type="sldNum" sz="quarter" idx="4"/>
          </p:nvPr>
        </p:nvSpPr>
        <p:spPr>
          <a:xfrm>
            <a:off x="22694614" y="12592051"/>
            <a:ext cx="1021050" cy="361950"/>
          </a:xfrm>
          <a:prstGeom prst="rect">
            <a:avLst/>
          </a:prstGeom>
        </p:spPr>
        <p:txBody>
          <a:bodyPr vert="horz" lIns="91440" tIns="45720" rIns="91440" bIns="45720" rtlCol="0" anchor="ctr"/>
          <a:lstStyle>
            <a:lvl1pPr algn="r">
              <a:defRPr sz="1796">
                <a:solidFill>
                  <a:schemeClr val="tx2"/>
                </a:solidFill>
              </a:defRPr>
            </a:lvl1pPr>
          </a:lstStyle>
          <a:p>
            <a:fld id="{6B6D7E5B-A78B-4B2C-A3DF-CDE1EFD1EBA1}" type="slidenum">
              <a:rPr lang="en-AU" smtClean="0"/>
              <a:pPr/>
              <a:t>‹#›</a:t>
            </a:fld>
            <a:endParaRPr lang="en-AU"/>
          </a:p>
        </p:txBody>
      </p:sp>
      <p:grpSp>
        <p:nvGrpSpPr>
          <p:cNvPr id="11" name="Formatting and colour guide">
            <a:extLst>
              <a:ext uri="{FF2B5EF4-FFF2-40B4-BE49-F238E27FC236}">
                <a16:creationId xmlns:a16="http://schemas.microsoft.com/office/drawing/2014/main" id="{3550239C-979C-4439-A797-89672E897CCA}"/>
              </a:ext>
            </a:extLst>
          </p:cNvPr>
          <p:cNvGrpSpPr/>
          <p:nvPr userDrawn="1"/>
        </p:nvGrpSpPr>
        <p:grpSpPr>
          <a:xfrm>
            <a:off x="-5837089" y="1"/>
            <a:ext cx="5820709" cy="10788798"/>
            <a:chOff x="-5837090" y="0"/>
            <a:chExt cx="5820709" cy="10788797"/>
          </a:xfrm>
        </p:grpSpPr>
        <p:grpSp>
          <p:nvGrpSpPr>
            <p:cNvPr id="4" name="Group 3">
              <a:extLst>
                <a:ext uri="{FF2B5EF4-FFF2-40B4-BE49-F238E27FC236}">
                  <a16:creationId xmlns:a16="http://schemas.microsoft.com/office/drawing/2014/main" id="{A6C9DB16-A1C2-4487-ABE9-77EFDF6C6045}"/>
                </a:ext>
              </a:extLst>
            </p:cNvPr>
            <p:cNvGrpSpPr/>
            <p:nvPr userDrawn="1"/>
          </p:nvGrpSpPr>
          <p:grpSpPr>
            <a:xfrm>
              <a:off x="-5837090" y="0"/>
              <a:ext cx="5820709" cy="6371304"/>
              <a:chOff x="-5837090" y="0"/>
              <a:chExt cx="5820709" cy="6371304"/>
            </a:xfrm>
          </p:grpSpPr>
          <p:sp>
            <p:nvSpPr>
              <p:cNvPr id="75" name="TextBox 74">
                <a:extLst>
                  <a:ext uri="{FF2B5EF4-FFF2-40B4-BE49-F238E27FC236}">
                    <a16:creationId xmlns:a16="http://schemas.microsoft.com/office/drawing/2014/main" id="{B2FCA6AC-D9BD-4517-B5FB-04FB013D9E07}"/>
                  </a:ext>
                </a:extLst>
              </p:cNvPr>
              <p:cNvSpPr txBox="1"/>
              <p:nvPr userDrawn="1"/>
            </p:nvSpPr>
            <p:spPr>
              <a:xfrm>
                <a:off x="-5574890" y="1681868"/>
                <a:ext cx="5558509" cy="4689436"/>
              </a:xfrm>
              <a:prstGeom prst="rect">
                <a:avLst/>
              </a:prstGeom>
            </p:spPr>
            <p:txBody>
              <a:bodyPr vert="horz" lIns="0" tIns="0" rIns="0" bIns="0" rtlCol="0">
                <a:noAutofit/>
              </a:bodyPr>
              <a:lstStyle>
                <a:lvl1pPr lvl="0" indent="0" defTabSz="1828800">
                  <a:lnSpc>
                    <a:spcPct val="100000"/>
                  </a:lnSpc>
                  <a:spcBef>
                    <a:spcPts val="0"/>
                  </a:spcBef>
                  <a:spcAft>
                    <a:spcPts val="2200"/>
                  </a:spcAft>
                  <a:buFont typeface="Arial" panose="020B0604020202020204" pitchFamily="34" charset="0"/>
                  <a:buNone/>
                  <a:defRPr sz="3600" b="1">
                    <a:solidFill>
                      <a:srgbClr val="00B2DE"/>
                    </a:solidFill>
                  </a:defRPr>
                </a:lvl1pPr>
                <a:lvl2pPr marL="0" lvl="1" indent="0" defTabSz="1828800">
                  <a:lnSpc>
                    <a:spcPct val="90000"/>
                  </a:lnSpc>
                  <a:spcBef>
                    <a:spcPts val="0"/>
                  </a:spcBef>
                  <a:spcAft>
                    <a:spcPts val="1100"/>
                  </a:spcAft>
                  <a:buFont typeface="Arial" panose="020B0604020202020204" pitchFamily="34" charset="0"/>
                  <a:buNone/>
                  <a:defRPr sz="3400" b="1">
                    <a:solidFill>
                      <a:schemeClr val="tx2"/>
                    </a:solidFill>
                  </a:defRPr>
                </a:lvl2pPr>
                <a:lvl3pPr marL="0" lvl="2" indent="0" defTabSz="1828800">
                  <a:lnSpc>
                    <a:spcPct val="100000"/>
                  </a:lnSpc>
                  <a:spcBef>
                    <a:spcPts val="0"/>
                  </a:spcBef>
                  <a:spcAft>
                    <a:spcPts val="2200"/>
                  </a:spcAft>
                  <a:buFont typeface="Arial" panose="020B0604020202020204" pitchFamily="34" charset="0"/>
                  <a:buNone/>
                  <a:defRPr sz="3400">
                    <a:solidFill>
                      <a:schemeClr val="tx2"/>
                    </a:solidFill>
                  </a:defRPr>
                </a:lvl3pPr>
                <a:lvl4pPr marL="360000" lvl="3" indent="-360000" defTabSz="1828800">
                  <a:lnSpc>
                    <a:spcPct val="100000"/>
                  </a:lnSpc>
                  <a:spcBef>
                    <a:spcPts val="0"/>
                  </a:spcBef>
                  <a:spcAft>
                    <a:spcPts val="1100"/>
                  </a:spcAft>
                  <a:buClr>
                    <a:srgbClr val="00B2DE"/>
                  </a:buClr>
                  <a:buFont typeface="Arial" panose="020B0604020202020204" pitchFamily="34" charset="0"/>
                  <a:buChar char="•"/>
                  <a:defRPr sz="3400">
                    <a:solidFill>
                      <a:schemeClr val="tx2"/>
                    </a:solidFill>
                  </a:defRPr>
                </a:lvl4pPr>
                <a:lvl5pPr marL="720000" lvl="4" indent="-360000" defTabSz="1828800">
                  <a:lnSpc>
                    <a:spcPct val="100000"/>
                  </a:lnSpc>
                  <a:spcBef>
                    <a:spcPts val="0"/>
                  </a:spcBef>
                  <a:spcAft>
                    <a:spcPts val="1100"/>
                  </a:spcAft>
                  <a:buClr>
                    <a:srgbClr val="00B2DE"/>
                  </a:buClr>
                  <a:buFont typeface="Arial" panose="020B0604020202020204" pitchFamily="34" charset="0"/>
                  <a:buChar char="&gt;"/>
                  <a:defRPr sz="3400">
                    <a:solidFill>
                      <a:schemeClr val="tx2"/>
                    </a:solidFill>
                  </a:defRPr>
                </a:lvl5pPr>
                <a:lvl6pPr marL="720000" lvl="5" indent="-720000" defTabSz="1828800">
                  <a:lnSpc>
                    <a:spcPct val="100000"/>
                  </a:lnSpc>
                  <a:spcBef>
                    <a:spcPts val="0"/>
                  </a:spcBef>
                  <a:spcAft>
                    <a:spcPts val="1100"/>
                  </a:spcAft>
                  <a:buClr>
                    <a:srgbClr val="00B2DE"/>
                  </a:buClr>
                  <a:buSzPct val="80000"/>
                  <a:buFont typeface="+mj-lt"/>
                  <a:buAutoNum type="arabicPeriod"/>
                  <a:defRPr sz="3400">
                    <a:solidFill>
                      <a:schemeClr val="tx2"/>
                    </a:solidFill>
                  </a:defRPr>
                </a:lvl6pPr>
                <a:lvl7pPr marL="720000" lvl="6" indent="-720000" defTabSz="1828800">
                  <a:lnSpc>
                    <a:spcPct val="100000"/>
                  </a:lnSpc>
                  <a:spcBef>
                    <a:spcPts val="0"/>
                  </a:spcBef>
                  <a:spcAft>
                    <a:spcPts val="1100"/>
                  </a:spcAft>
                  <a:buClr>
                    <a:schemeClr val="accent5"/>
                  </a:buClr>
                  <a:buFont typeface="+mj-lt"/>
                  <a:buAutoNum type="alphaLcPeriod"/>
                  <a:defRPr sz="3400">
                    <a:solidFill>
                      <a:schemeClr val="tx2"/>
                    </a:solidFill>
                  </a:defRPr>
                </a:lvl7pPr>
                <a:lvl8pPr marL="0" indent="0" defTabSz="1828800">
                  <a:lnSpc>
                    <a:spcPct val="100000"/>
                  </a:lnSpc>
                  <a:spcBef>
                    <a:spcPts val="0"/>
                  </a:spcBef>
                  <a:spcAft>
                    <a:spcPts val="1100"/>
                  </a:spcAft>
                  <a:buFont typeface="Arial" panose="020B0604020202020204" pitchFamily="34" charset="0"/>
                  <a:buNone/>
                  <a:defRPr sz="3400">
                    <a:solidFill>
                      <a:schemeClr val="tx2"/>
                    </a:solidFill>
                  </a:defRPr>
                </a:lvl8pPr>
                <a:lvl9pPr marL="0" indent="0" defTabSz="1828800">
                  <a:lnSpc>
                    <a:spcPct val="100000"/>
                  </a:lnSpc>
                  <a:spcBef>
                    <a:spcPts val="0"/>
                  </a:spcBef>
                  <a:spcAft>
                    <a:spcPts val="1100"/>
                  </a:spcAft>
                  <a:buFont typeface="Arial" panose="020B0604020202020204" pitchFamily="34" charset="0"/>
                  <a:buNone/>
                  <a:defRPr sz="3400">
                    <a:solidFill>
                      <a:schemeClr val="tx2"/>
                    </a:solidFill>
                  </a:defRPr>
                </a:lvl9pPr>
              </a:lstStyle>
              <a:p>
                <a:pPr lvl="0"/>
                <a:r>
                  <a:rPr lang="en-AU" sz="3592">
                    <a:solidFill>
                      <a:schemeClr val="accent4"/>
                    </a:solidFill>
                  </a:rPr>
                  <a:t>L1 – Subheading </a:t>
                </a:r>
                <a:r>
                  <a:rPr lang="en-AU" sz="1996">
                    <a:solidFill>
                      <a:schemeClr val="accent4"/>
                    </a:solidFill>
                  </a:rPr>
                  <a:t>(36pt + bold)</a:t>
                </a:r>
              </a:p>
              <a:p>
                <a:pPr lvl="1"/>
                <a:r>
                  <a:rPr lang="en-AU" sz="3392"/>
                  <a:t>L2 – Subheading </a:t>
                </a:r>
                <a:r>
                  <a:rPr lang="en-AU" sz="1996"/>
                  <a:t>(34pt + bold)</a:t>
                </a:r>
              </a:p>
              <a:p>
                <a:pPr lvl="2"/>
                <a:r>
                  <a:rPr lang="en-AU" sz="3392"/>
                  <a:t>L3 – Body copy </a:t>
                </a:r>
                <a:r>
                  <a:rPr lang="en-AU" sz="1996"/>
                  <a:t>(34pt)</a:t>
                </a:r>
              </a:p>
              <a:p>
                <a:pPr lvl="3">
                  <a:buClr>
                    <a:schemeClr val="accent4"/>
                  </a:buClr>
                </a:pPr>
                <a:r>
                  <a:rPr lang="en-AU" sz="3392"/>
                  <a:t>L4 – Bullet </a:t>
                </a:r>
                <a:r>
                  <a:rPr lang="en-AU" sz="1996"/>
                  <a:t>(34pt)</a:t>
                </a:r>
              </a:p>
              <a:p>
                <a:pPr marL="718272" marR="0" lvl="4" indent="-359136" algn="l" defTabSz="1824410" rtl="0" eaLnBrk="1" fontAlgn="auto" latinLnBrk="0" hangingPunct="1">
                  <a:lnSpc>
                    <a:spcPct val="100000"/>
                  </a:lnSpc>
                  <a:spcBef>
                    <a:spcPts val="0"/>
                  </a:spcBef>
                  <a:spcAft>
                    <a:spcPts val="1098"/>
                  </a:spcAft>
                  <a:buClr>
                    <a:schemeClr val="accent4"/>
                  </a:buClr>
                  <a:buSzTx/>
                  <a:buFont typeface="Courier New" panose="02070309020205020404" pitchFamily="49" charset="0"/>
                  <a:buChar char="o"/>
                  <a:tabLst/>
                  <a:defRPr/>
                </a:pPr>
                <a:r>
                  <a:rPr lang="en-AU" sz="3392"/>
                  <a:t>L5 – Bullets </a:t>
                </a:r>
                <a:r>
                  <a:rPr lang="en-AU" sz="1996"/>
                  <a:t>(34pt)</a:t>
                </a:r>
              </a:p>
              <a:p>
                <a:pPr marL="718272" marR="0" lvl="5" indent="-718272" algn="l" defTabSz="1824410" rtl="0" eaLnBrk="1" fontAlgn="auto" latinLnBrk="0" hangingPunct="1">
                  <a:lnSpc>
                    <a:spcPct val="100000"/>
                  </a:lnSpc>
                  <a:spcBef>
                    <a:spcPts val="0"/>
                  </a:spcBef>
                  <a:spcAft>
                    <a:spcPts val="1098"/>
                  </a:spcAft>
                  <a:buClr>
                    <a:schemeClr val="accent4"/>
                  </a:buClr>
                  <a:buSzPct val="80000"/>
                  <a:buFont typeface="+mj-lt"/>
                  <a:buAutoNum type="arabicPeriod"/>
                  <a:tabLst/>
                  <a:defRPr/>
                </a:pPr>
                <a:r>
                  <a:rPr lang="en-AU" sz="3392"/>
                  <a:t>L6 – Numbering </a:t>
                </a:r>
                <a:r>
                  <a:rPr lang="en-AU" sz="1996"/>
                  <a:t>(34pt)</a:t>
                </a:r>
              </a:p>
              <a:p>
                <a:pPr marL="718272" marR="0" lvl="6" indent="-718272" algn="l" defTabSz="1824410" rtl="0" eaLnBrk="1" fontAlgn="auto" latinLnBrk="0" hangingPunct="1">
                  <a:lnSpc>
                    <a:spcPct val="100000"/>
                  </a:lnSpc>
                  <a:spcBef>
                    <a:spcPts val="0"/>
                  </a:spcBef>
                  <a:spcAft>
                    <a:spcPts val="1098"/>
                  </a:spcAft>
                  <a:buClr>
                    <a:schemeClr val="accent4"/>
                  </a:buClr>
                  <a:buSzTx/>
                  <a:buFont typeface="+mj-lt"/>
                  <a:buAutoNum type="alphaLcPeriod"/>
                  <a:tabLst/>
                  <a:defRPr/>
                </a:pPr>
                <a:r>
                  <a:rPr lang="en-AU" sz="3392"/>
                  <a:t>L7 – Numbering 2 </a:t>
                </a:r>
                <a:r>
                  <a:rPr lang="en-AU" sz="1996"/>
                  <a:t>(34pt)</a:t>
                </a:r>
              </a:p>
              <a:p>
                <a:pPr marL="0" lvl="6" indent="0">
                  <a:buNone/>
                </a:pPr>
                <a:endParaRPr lang="en-AU" sz="3392"/>
              </a:p>
            </p:txBody>
          </p:sp>
          <p:sp>
            <p:nvSpPr>
              <p:cNvPr id="76" name="TextBox 75">
                <a:extLst>
                  <a:ext uri="{FF2B5EF4-FFF2-40B4-BE49-F238E27FC236}">
                    <a16:creationId xmlns:a16="http://schemas.microsoft.com/office/drawing/2014/main" id="{5E1F5D5E-70A5-4A79-B34A-A17C06168A11}"/>
                  </a:ext>
                </a:extLst>
              </p:cNvPr>
              <p:cNvSpPr txBox="1"/>
              <p:nvPr userDrawn="1"/>
            </p:nvSpPr>
            <p:spPr>
              <a:xfrm>
                <a:off x="-5837090" y="0"/>
                <a:ext cx="5558509" cy="1209369"/>
              </a:xfrm>
              <a:prstGeom prst="rect">
                <a:avLst/>
              </a:prstGeom>
              <a:solidFill>
                <a:schemeClr val="tx1"/>
              </a:solidFill>
            </p:spPr>
            <p:txBody>
              <a:bodyPr wrap="square" rtlCol="0" anchor="ctr">
                <a:noAutofit/>
              </a:bodyPr>
              <a:lstStyle/>
              <a:p>
                <a:pPr algn="ctr"/>
                <a:r>
                  <a:rPr lang="en-AU" sz="2992" b="1">
                    <a:solidFill>
                      <a:schemeClr val="bg1"/>
                    </a:solidFill>
                  </a:rPr>
                  <a:t>Formatting and colour guide</a:t>
                </a:r>
              </a:p>
            </p:txBody>
          </p:sp>
        </p:grpSp>
        <p:grpSp>
          <p:nvGrpSpPr>
            <p:cNvPr id="10" name="Group 9">
              <a:extLst>
                <a:ext uri="{FF2B5EF4-FFF2-40B4-BE49-F238E27FC236}">
                  <a16:creationId xmlns:a16="http://schemas.microsoft.com/office/drawing/2014/main" id="{E1800966-8A89-4DDB-BA85-DB8970C9C321}"/>
                </a:ext>
              </a:extLst>
            </p:cNvPr>
            <p:cNvGrpSpPr/>
            <p:nvPr userDrawn="1"/>
          </p:nvGrpSpPr>
          <p:grpSpPr>
            <a:xfrm>
              <a:off x="-5837090" y="7254338"/>
              <a:ext cx="5247156" cy="3534459"/>
              <a:chOff x="-5837090" y="7158606"/>
              <a:chExt cx="5247156" cy="3534459"/>
            </a:xfrm>
          </p:grpSpPr>
          <p:sp>
            <p:nvSpPr>
              <p:cNvPr id="89" name="object 14">
                <a:extLst>
                  <a:ext uri="{FF2B5EF4-FFF2-40B4-BE49-F238E27FC236}">
                    <a16:creationId xmlns:a16="http://schemas.microsoft.com/office/drawing/2014/main" id="{35561DB5-59EB-4DB9-8A8C-FC29F5885340}"/>
                  </a:ext>
                </a:extLst>
              </p:cNvPr>
              <p:cNvSpPr/>
              <p:nvPr userDrawn="1"/>
            </p:nvSpPr>
            <p:spPr>
              <a:xfrm>
                <a:off x="-5837090" y="7158606"/>
                <a:ext cx="5247156" cy="3534459"/>
              </a:xfrm>
              <a:custGeom>
                <a:avLst/>
                <a:gdLst/>
                <a:ahLst/>
                <a:cxnLst/>
                <a:rect l="l" t="t" r="r" b="b"/>
                <a:pathLst>
                  <a:path w="1749425" h="2319654">
                    <a:moveTo>
                      <a:pt x="0" y="2319464"/>
                    </a:moveTo>
                    <a:lnTo>
                      <a:pt x="1748967" y="2319464"/>
                    </a:lnTo>
                    <a:lnTo>
                      <a:pt x="1748967" y="0"/>
                    </a:lnTo>
                    <a:lnTo>
                      <a:pt x="0" y="0"/>
                    </a:lnTo>
                    <a:lnTo>
                      <a:pt x="0" y="2319464"/>
                    </a:lnTo>
                    <a:close/>
                  </a:path>
                </a:pathLst>
              </a:custGeom>
              <a:solidFill>
                <a:schemeClr val="bg1"/>
              </a:solidFill>
            </p:spPr>
            <p:txBody>
              <a:bodyPr wrap="square" lIns="324000" tIns="0" rIns="0" bIns="0" rtlCol="0" anchor="b" anchorCtr="0"/>
              <a:lstStyle/>
              <a:p>
                <a:pPr algn="l">
                  <a:lnSpc>
                    <a:spcPct val="90000"/>
                  </a:lnSpc>
                </a:pPr>
                <a:r>
                  <a:rPr lang="en-AU" sz="1996">
                    <a:solidFill>
                      <a:schemeClr val="tx1"/>
                    </a:solidFill>
                  </a:rPr>
                  <a:t>Colour palette for use with</a:t>
                </a:r>
                <a:br>
                  <a:rPr lang="en-AU" sz="1996">
                    <a:solidFill>
                      <a:schemeClr val="tx1"/>
                    </a:solidFill>
                  </a:rPr>
                </a:br>
                <a:r>
                  <a:rPr lang="en-AU" sz="1996">
                    <a:solidFill>
                      <a:schemeClr val="tx1"/>
                    </a:solidFill>
                  </a:rPr>
                  <a:t>eyedropper tool </a:t>
                </a:r>
              </a:p>
              <a:p>
                <a:pPr algn="l">
                  <a:lnSpc>
                    <a:spcPct val="90000"/>
                  </a:lnSpc>
                </a:pPr>
                <a:endParaRPr sz="1996">
                  <a:solidFill>
                    <a:schemeClr val="tx1"/>
                  </a:solidFill>
                </a:endParaRPr>
              </a:p>
            </p:txBody>
          </p:sp>
          <p:sp>
            <p:nvSpPr>
              <p:cNvPr id="5" name="Graphic 89" descr="Eye dropper">
                <a:extLst>
                  <a:ext uri="{FF2B5EF4-FFF2-40B4-BE49-F238E27FC236}">
                    <a16:creationId xmlns:a16="http://schemas.microsoft.com/office/drawing/2014/main" id="{DAD5C055-FEA5-4231-90DF-A7E4EBE14C93}"/>
                  </a:ext>
                </a:extLst>
              </p:cNvPr>
              <p:cNvSpPr/>
              <p:nvPr/>
            </p:nvSpPr>
            <p:spPr>
              <a:xfrm>
                <a:off x="-1545731" y="9895793"/>
                <a:ext cx="546608" cy="546609"/>
              </a:xfrm>
              <a:custGeom>
                <a:avLst/>
                <a:gdLst>
                  <a:gd name="connsiteX0" fmla="*/ 528656 w 546608"/>
                  <a:gd name="connsiteY0" fmla="*/ 17952 h 546609"/>
                  <a:gd name="connsiteX1" fmla="*/ 441801 w 546608"/>
                  <a:gd name="connsiteY1" fmla="*/ 17952 h 546609"/>
                  <a:gd name="connsiteX2" fmla="*/ 400083 w 546608"/>
                  <a:gd name="connsiteY2" fmla="*/ 59671 h 546609"/>
                  <a:gd name="connsiteX3" fmla="*/ 376146 w 546608"/>
                  <a:gd name="connsiteY3" fmla="*/ 35734 h 546609"/>
                  <a:gd name="connsiteX4" fmla="*/ 337164 w 546608"/>
                  <a:gd name="connsiteY4" fmla="*/ 35734 h 546609"/>
                  <a:gd name="connsiteX5" fmla="*/ 327589 w 546608"/>
                  <a:gd name="connsiteY5" fmla="*/ 45309 h 546609"/>
                  <a:gd name="connsiteX6" fmla="*/ 327589 w 546608"/>
                  <a:gd name="connsiteY6" fmla="*/ 84291 h 546609"/>
                  <a:gd name="connsiteX7" fmla="*/ 351526 w 546608"/>
                  <a:gd name="connsiteY7" fmla="*/ 108228 h 546609"/>
                  <a:gd name="connsiteX8" fmla="*/ 37615 w 546608"/>
                  <a:gd name="connsiteY8" fmla="*/ 422139 h 546609"/>
                  <a:gd name="connsiteX9" fmla="*/ 37615 w 546608"/>
                  <a:gd name="connsiteY9" fmla="*/ 480271 h 546609"/>
                  <a:gd name="connsiteX10" fmla="*/ 37615 w 546608"/>
                  <a:gd name="connsiteY10" fmla="*/ 480271 h 546609"/>
                  <a:gd name="connsiteX11" fmla="*/ 6155 w 546608"/>
                  <a:gd name="connsiteY11" fmla="*/ 511731 h 546609"/>
                  <a:gd name="connsiteX12" fmla="*/ 6155 w 546608"/>
                  <a:gd name="connsiteY12" fmla="*/ 540454 h 546609"/>
                  <a:gd name="connsiteX13" fmla="*/ 20517 w 546608"/>
                  <a:gd name="connsiteY13" fmla="*/ 546610 h 546609"/>
                  <a:gd name="connsiteX14" fmla="*/ 34879 w 546608"/>
                  <a:gd name="connsiteY14" fmla="*/ 540454 h 546609"/>
                  <a:gd name="connsiteX15" fmla="*/ 66339 w 546608"/>
                  <a:gd name="connsiteY15" fmla="*/ 508995 h 546609"/>
                  <a:gd name="connsiteX16" fmla="*/ 66339 w 546608"/>
                  <a:gd name="connsiteY16" fmla="*/ 508995 h 546609"/>
                  <a:gd name="connsiteX17" fmla="*/ 124470 w 546608"/>
                  <a:gd name="connsiteY17" fmla="*/ 508995 h 546609"/>
                  <a:gd name="connsiteX18" fmla="*/ 129257 w 546608"/>
                  <a:gd name="connsiteY18" fmla="*/ 504208 h 546609"/>
                  <a:gd name="connsiteX19" fmla="*/ 438381 w 546608"/>
                  <a:gd name="connsiteY19" fmla="*/ 195083 h 546609"/>
                  <a:gd name="connsiteX20" fmla="*/ 462318 w 546608"/>
                  <a:gd name="connsiteY20" fmla="*/ 219020 h 546609"/>
                  <a:gd name="connsiteX21" fmla="*/ 501300 w 546608"/>
                  <a:gd name="connsiteY21" fmla="*/ 219020 h 546609"/>
                  <a:gd name="connsiteX22" fmla="*/ 510875 w 546608"/>
                  <a:gd name="connsiteY22" fmla="*/ 209445 h 546609"/>
                  <a:gd name="connsiteX23" fmla="*/ 510875 w 546608"/>
                  <a:gd name="connsiteY23" fmla="*/ 170463 h 546609"/>
                  <a:gd name="connsiteX24" fmla="*/ 486938 w 546608"/>
                  <a:gd name="connsiteY24" fmla="*/ 146526 h 546609"/>
                  <a:gd name="connsiteX25" fmla="*/ 528656 w 546608"/>
                  <a:gd name="connsiteY25" fmla="*/ 104808 h 546609"/>
                  <a:gd name="connsiteX26" fmla="*/ 528656 w 546608"/>
                  <a:gd name="connsiteY26" fmla="*/ 17952 h 546609"/>
                  <a:gd name="connsiteX27" fmla="*/ 279032 w 546608"/>
                  <a:gd name="connsiteY27" fmla="*/ 296301 h 546609"/>
                  <a:gd name="connsiteX28" fmla="*/ 250308 w 546608"/>
                  <a:gd name="connsiteY28" fmla="*/ 296301 h 546609"/>
                  <a:gd name="connsiteX29" fmla="*/ 250308 w 546608"/>
                  <a:gd name="connsiteY29" fmla="*/ 267577 h 546609"/>
                  <a:gd name="connsiteX30" fmla="*/ 357681 w 546608"/>
                  <a:gd name="connsiteY30" fmla="*/ 160204 h 546609"/>
                  <a:gd name="connsiteX31" fmla="*/ 386405 w 546608"/>
                  <a:gd name="connsiteY31" fmla="*/ 188928 h 546609"/>
                  <a:gd name="connsiteX32" fmla="*/ 279032 w 546608"/>
                  <a:gd name="connsiteY32" fmla="*/ 296301 h 54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46608" h="546609">
                    <a:moveTo>
                      <a:pt x="528656" y="17952"/>
                    </a:moveTo>
                    <a:cubicBezTo>
                      <a:pt x="504720" y="-5984"/>
                      <a:pt x="465737" y="-5984"/>
                      <a:pt x="441801" y="17952"/>
                    </a:cubicBezTo>
                    <a:cubicBezTo>
                      <a:pt x="440433" y="19320"/>
                      <a:pt x="400083" y="59671"/>
                      <a:pt x="400083" y="59671"/>
                    </a:cubicBezTo>
                    <a:lnTo>
                      <a:pt x="376146" y="35734"/>
                    </a:lnTo>
                    <a:cubicBezTo>
                      <a:pt x="365204" y="24791"/>
                      <a:pt x="348106" y="24791"/>
                      <a:pt x="337164" y="35734"/>
                    </a:cubicBezTo>
                    <a:lnTo>
                      <a:pt x="327589" y="45309"/>
                    </a:lnTo>
                    <a:cubicBezTo>
                      <a:pt x="316647" y="56251"/>
                      <a:pt x="316647" y="73349"/>
                      <a:pt x="327589" y="84291"/>
                    </a:cubicBezTo>
                    <a:lnTo>
                      <a:pt x="351526" y="108228"/>
                    </a:lnTo>
                    <a:lnTo>
                      <a:pt x="37615" y="422139"/>
                    </a:lnTo>
                    <a:cubicBezTo>
                      <a:pt x="53344" y="437869"/>
                      <a:pt x="53344" y="463857"/>
                      <a:pt x="37615" y="480271"/>
                    </a:cubicBezTo>
                    <a:lnTo>
                      <a:pt x="37615" y="480271"/>
                    </a:lnTo>
                    <a:lnTo>
                      <a:pt x="6155" y="511731"/>
                    </a:lnTo>
                    <a:cubicBezTo>
                      <a:pt x="-2052" y="519937"/>
                      <a:pt x="-2052" y="532932"/>
                      <a:pt x="6155" y="540454"/>
                    </a:cubicBezTo>
                    <a:cubicBezTo>
                      <a:pt x="10259" y="544558"/>
                      <a:pt x="15730" y="546610"/>
                      <a:pt x="20517" y="546610"/>
                    </a:cubicBezTo>
                    <a:cubicBezTo>
                      <a:pt x="25304" y="546610"/>
                      <a:pt x="30776" y="544558"/>
                      <a:pt x="34879" y="540454"/>
                    </a:cubicBezTo>
                    <a:lnTo>
                      <a:pt x="66339" y="508995"/>
                    </a:lnTo>
                    <a:lnTo>
                      <a:pt x="66339" y="508995"/>
                    </a:lnTo>
                    <a:cubicBezTo>
                      <a:pt x="82068" y="493265"/>
                      <a:pt x="108057" y="493265"/>
                      <a:pt x="124470" y="508995"/>
                    </a:cubicBezTo>
                    <a:lnTo>
                      <a:pt x="129257" y="504208"/>
                    </a:lnTo>
                    <a:lnTo>
                      <a:pt x="438381" y="195083"/>
                    </a:lnTo>
                    <a:lnTo>
                      <a:pt x="462318" y="219020"/>
                    </a:lnTo>
                    <a:cubicBezTo>
                      <a:pt x="473260" y="229962"/>
                      <a:pt x="490358" y="229962"/>
                      <a:pt x="501300" y="219020"/>
                    </a:cubicBezTo>
                    <a:lnTo>
                      <a:pt x="510875" y="209445"/>
                    </a:lnTo>
                    <a:cubicBezTo>
                      <a:pt x="521817" y="198503"/>
                      <a:pt x="521817" y="181405"/>
                      <a:pt x="510875" y="170463"/>
                    </a:cubicBezTo>
                    <a:lnTo>
                      <a:pt x="486938" y="146526"/>
                    </a:lnTo>
                    <a:cubicBezTo>
                      <a:pt x="486938" y="146526"/>
                      <a:pt x="527289" y="106176"/>
                      <a:pt x="528656" y="104808"/>
                    </a:cubicBezTo>
                    <a:cubicBezTo>
                      <a:pt x="552593" y="80872"/>
                      <a:pt x="552593" y="41889"/>
                      <a:pt x="528656" y="17952"/>
                    </a:cubicBezTo>
                    <a:close/>
                    <a:moveTo>
                      <a:pt x="279032" y="296301"/>
                    </a:moveTo>
                    <a:cubicBezTo>
                      <a:pt x="270825" y="304508"/>
                      <a:pt x="257831" y="304508"/>
                      <a:pt x="250308" y="296301"/>
                    </a:cubicBezTo>
                    <a:cubicBezTo>
                      <a:pt x="242785" y="288094"/>
                      <a:pt x="242101" y="275100"/>
                      <a:pt x="250308" y="267577"/>
                    </a:cubicBezTo>
                    <a:lnTo>
                      <a:pt x="357681" y="160204"/>
                    </a:lnTo>
                    <a:lnTo>
                      <a:pt x="386405" y="188928"/>
                    </a:lnTo>
                    <a:lnTo>
                      <a:pt x="279032" y="296301"/>
                    </a:lnTo>
                    <a:close/>
                  </a:path>
                </a:pathLst>
              </a:custGeom>
              <a:solidFill>
                <a:srgbClr val="000000"/>
              </a:solidFill>
              <a:ln w="6747" cap="flat">
                <a:noFill/>
                <a:prstDash val="solid"/>
                <a:miter/>
              </a:ln>
            </p:spPr>
            <p:txBody>
              <a:bodyPr rtlCol="0" anchor="ctr"/>
              <a:lstStyle/>
              <a:p>
                <a:endParaRPr lang="en-AU" sz="1796"/>
              </a:p>
            </p:txBody>
          </p:sp>
          <p:grpSp>
            <p:nvGrpSpPr>
              <p:cNvPr id="9" name="Group 8">
                <a:extLst>
                  <a:ext uri="{FF2B5EF4-FFF2-40B4-BE49-F238E27FC236}">
                    <a16:creationId xmlns:a16="http://schemas.microsoft.com/office/drawing/2014/main" id="{F3C1E790-D05C-4065-B256-D852067A0135}"/>
                  </a:ext>
                </a:extLst>
              </p:cNvPr>
              <p:cNvGrpSpPr/>
              <p:nvPr userDrawn="1"/>
            </p:nvGrpSpPr>
            <p:grpSpPr>
              <a:xfrm>
                <a:off x="-5574890" y="7567262"/>
                <a:ext cx="4717640" cy="1916755"/>
                <a:chOff x="-5574890" y="11356258"/>
                <a:chExt cx="4510761" cy="1832701"/>
              </a:xfrm>
            </p:grpSpPr>
            <p:sp>
              <p:nvSpPr>
                <p:cNvPr id="7" name="Rectangle 6">
                  <a:extLst>
                    <a:ext uri="{FF2B5EF4-FFF2-40B4-BE49-F238E27FC236}">
                      <a16:creationId xmlns:a16="http://schemas.microsoft.com/office/drawing/2014/main" id="{15D15C45-CCFC-4FE0-B9DC-ADFC4F5FD7E5}"/>
                    </a:ext>
                  </a:extLst>
                </p:cNvPr>
                <p:cNvSpPr/>
                <p:nvPr userDrawn="1"/>
              </p:nvSpPr>
              <p:spPr>
                <a:xfrm>
                  <a:off x="-5574890" y="11356258"/>
                  <a:ext cx="1002890" cy="10028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6"/>
                </a:p>
              </p:txBody>
            </p:sp>
            <p:sp>
              <p:nvSpPr>
                <p:cNvPr id="92" name="Rectangle 91">
                  <a:extLst>
                    <a:ext uri="{FF2B5EF4-FFF2-40B4-BE49-F238E27FC236}">
                      <a16:creationId xmlns:a16="http://schemas.microsoft.com/office/drawing/2014/main" id="{EE3A27B0-680F-415D-BD68-B1F0C88847D1}"/>
                    </a:ext>
                  </a:extLst>
                </p:cNvPr>
                <p:cNvSpPr/>
                <p:nvPr userDrawn="1"/>
              </p:nvSpPr>
              <p:spPr>
                <a:xfrm>
                  <a:off x="-4405600" y="11356258"/>
                  <a:ext cx="1002890" cy="10028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6"/>
                </a:p>
              </p:txBody>
            </p:sp>
            <p:sp>
              <p:nvSpPr>
                <p:cNvPr id="93" name="Rectangle 92">
                  <a:extLst>
                    <a:ext uri="{FF2B5EF4-FFF2-40B4-BE49-F238E27FC236}">
                      <a16:creationId xmlns:a16="http://schemas.microsoft.com/office/drawing/2014/main" id="{F61C0CF7-88E0-442B-BEF5-15C295FFAB79}"/>
                    </a:ext>
                  </a:extLst>
                </p:cNvPr>
                <p:cNvSpPr/>
                <p:nvPr userDrawn="1"/>
              </p:nvSpPr>
              <p:spPr>
                <a:xfrm>
                  <a:off x="-3236310" y="11356258"/>
                  <a:ext cx="1002890" cy="100289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6"/>
                </a:p>
              </p:txBody>
            </p:sp>
            <p:sp>
              <p:nvSpPr>
                <p:cNvPr id="95" name="Rectangle 94">
                  <a:extLst>
                    <a:ext uri="{FF2B5EF4-FFF2-40B4-BE49-F238E27FC236}">
                      <a16:creationId xmlns:a16="http://schemas.microsoft.com/office/drawing/2014/main" id="{D95366E9-DB9E-4D06-AFA9-42DBCE5C159B}"/>
                    </a:ext>
                  </a:extLst>
                </p:cNvPr>
                <p:cNvSpPr/>
                <p:nvPr userDrawn="1"/>
              </p:nvSpPr>
              <p:spPr>
                <a:xfrm>
                  <a:off x="-2067019" y="11356258"/>
                  <a:ext cx="1002890" cy="100289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6"/>
                </a:p>
              </p:txBody>
            </p:sp>
            <p:sp>
              <p:nvSpPr>
                <p:cNvPr id="96" name="Rectangle 95">
                  <a:extLst>
                    <a:ext uri="{FF2B5EF4-FFF2-40B4-BE49-F238E27FC236}">
                      <a16:creationId xmlns:a16="http://schemas.microsoft.com/office/drawing/2014/main" id="{6F369837-50CE-4701-A9AC-CABF3CDA90E9}"/>
                    </a:ext>
                  </a:extLst>
                </p:cNvPr>
                <p:cNvSpPr/>
                <p:nvPr userDrawn="1"/>
              </p:nvSpPr>
              <p:spPr>
                <a:xfrm>
                  <a:off x="-5574890" y="12520896"/>
                  <a:ext cx="668063" cy="668063"/>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6"/>
                </a:p>
              </p:txBody>
            </p:sp>
            <p:sp>
              <p:nvSpPr>
                <p:cNvPr id="97" name="Rectangle 96">
                  <a:extLst>
                    <a:ext uri="{FF2B5EF4-FFF2-40B4-BE49-F238E27FC236}">
                      <a16:creationId xmlns:a16="http://schemas.microsoft.com/office/drawing/2014/main" id="{F9E21D7B-2842-4BED-A699-068AF2EDAAEC}"/>
                    </a:ext>
                  </a:extLst>
                </p:cNvPr>
                <p:cNvSpPr/>
                <p:nvPr userDrawn="1"/>
              </p:nvSpPr>
              <p:spPr>
                <a:xfrm>
                  <a:off x="-4795982" y="12520896"/>
                  <a:ext cx="668063" cy="668063"/>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6"/>
                </a:p>
              </p:txBody>
            </p:sp>
            <p:sp>
              <p:nvSpPr>
                <p:cNvPr id="98" name="Rectangle 97">
                  <a:extLst>
                    <a:ext uri="{FF2B5EF4-FFF2-40B4-BE49-F238E27FC236}">
                      <a16:creationId xmlns:a16="http://schemas.microsoft.com/office/drawing/2014/main" id="{F1A2803D-BE37-42D9-BB3A-A4D973649310}"/>
                    </a:ext>
                  </a:extLst>
                </p:cNvPr>
                <p:cNvSpPr/>
                <p:nvPr userDrawn="1"/>
              </p:nvSpPr>
              <p:spPr>
                <a:xfrm>
                  <a:off x="-4001888" y="12520896"/>
                  <a:ext cx="668063" cy="668063"/>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6"/>
                </a:p>
              </p:txBody>
            </p:sp>
            <p:sp>
              <p:nvSpPr>
                <p:cNvPr id="99" name="Rectangle 98">
                  <a:extLst>
                    <a:ext uri="{FF2B5EF4-FFF2-40B4-BE49-F238E27FC236}">
                      <a16:creationId xmlns:a16="http://schemas.microsoft.com/office/drawing/2014/main" id="{7B2159B7-B898-41ED-BF2B-EE9C053514AE}"/>
                    </a:ext>
                  </a:extLst>
                </p:cNvPr>
                <p:cNvSpPr/>
                <p:nvPr userDrawn="1"/>
              </p:nvSpPr>
              <p:spPr>
                <a:xfrm>
                  <a:off x="-3238166" y="12520896"/>
                  <a:ext cx="668063" cy="66806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6"/>
                </a:p>
              </p:txBody>
            </p:sp>
            <p:sp>
              <p:nvSpPr>
                <p:cNvPr id="100" name="Rectangle 99">
                  <a:extLst>
                    <a:ext uri="{FF2B5EF4-FFF2-40B4-BE49-F238E27FC236}">
                      <a16:creationId xmlns:a16="http://schemas.microsoft.com/office/drawing/2014/main" id="{1012253A-B900-46F4-AACE-B6216A073683}"/>
                    </a:ext>
                  </a:extLst>
                </p:cNvPr>
                <p:cNvSpPr/>
                <p:nvPr userDrawn="1"/>
              </p:nvSpPr>
              <p:spPr>
                <a:xfrm>
                  <a:off x="-2490013" y="12520896"/>
                  <a:ext cx="668063" cy="668063"/>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6"/>
                </a:p>
              </p:txBody>
            </p:sp>
            <p:sp>
              <p:nvSpPr>
                <p:cNvPr id="101" name="Rectangle 100">
                  <a:extLst>
                    <a:ext uri="{FF2B5EF4-FFF2-40B4-BE49-F238E27FC236}">
                      <a16:creationId xmlns:a16="http://schemas.microsoft.com/office/drawing/2014/main" id="{DE52AD81-420D-4E19-A5F4-A31E49121346}"/>
                    </a:ext>
                  </a:extLst>
                </p:cNvPr>
                <p:cNvSpPr/>
                <p:nvPr userDrawn="1"/>
              </p:nvSpPr>
              <p:spPr>
                <a:xfrm>
                  <a:off x="-1732192" y="12520896"/>
                  <a:ext cx="668063" cy="668063"/>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6"/>
                </a:p>
              </p:txBody>
            </p:sp>
          </p:grpSp>
        </p:grpSp>
      </p:grpSp>
    </p:spTree>
    <p:extLst>
      <p:ext uri="{BB962C8B-B14F-4D97-AF65-F5344CB8AC3E}">
        <p14:creationId xmlns:p14="http://schemas.microsoft.com/office/powerpoint/2010/main" val="348450506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Lst>
  <p:hf hdr="0" dt="0"/>
  <p:txStyles>
    <p:titleStyle>
      <a:lvl1pPr algn="l" defTabSz="1824410" rtl="0" eaLnBrk="1" latinLnBrk="0" hangingPunct="1">
        <a:lnSpc>
          <a:spcPct val="90000"/>
        </a:lnSpc>
        <a:spcBef>
          <a:spcPct val="0"/>
        </a:spcBef>
        <a:buNone/>
        <a:defRPr sz="4788" b="1" kern="1200">
          <a:solidFill>
            <a:schemeClr val="tx2"/>
          </a:solidFill>
          <a:latin typeface="+mj-lt"/>
          <a:ea typeface="+mj-ea"/>
          <a:cs typeface="+mj-cs"/>
        </a:defRPr>
      </a:lvl1pPr>
    </p:titleStyle>
    <p:bodyStyle>
      <a:lvl1pPr marL="0" indent="0" algn="l" defTabSz="1824410" rtl="0" eaLnBrk="1" latinLnBrk="0" hangingPunct="1">
        <a:lnSpc>
          <a:spcPct val="100000"/>
        </a:lnSpc>
        <a:spcBef>
          <a:spcPts val="0"/>
        </a:spcBef>
        <a:spcAft>
          <a:spcPts val="2194"/>
        </a:spcAft>
        <a:buFont typeface="Arial" panose="020B0604020202020204" pitchFamily="34" charset="0"/>
        <a:buNone/>
        <a:defRPr sz="3592" b="1" kern="1200">
          <a:solidFill>
            <a:srgbClr val="146CFD"/>
          </a:solidFill>
          <a:latin typeface="+mn-lt"/>
          <a:ea typeface="+mn-ea"/>
          <a:cs typeface="+mn-cs"/>
        </a:defRPr>
      </a:lvl1pPr>
      <a:lvl2pPr marL="0" indent="0" algn="l" defTabSz="1824410" rtl="0" eaLnBrk="1" latinLnBrk="0" hangingPunct="1">
        <a:lnSpc>
          <a:spcPct val="90000"/>
        </a:lnSpc>
        <a:spcBef>
          <a:spcPts val="0"/>
        </a:spcBef>
        <a:spcAft>
          <a:spcPts val="1098"/>
        </a:spcAft>
        <a:buFont typeface="Arial" panose="020B0604020202020204" pitchFamily="34" charset="0"/>
        <a:buNone/>
        <a:defRPr sz="3392" b="1" kern="1200">
          <a:solidFill>
            <a:schemeClr val="tx2"/>
          </a:solidFill>
          <a:latin typeface="+mn-lt"/>
          <a:ea typeface="+mn-ea"/>
          <a:cs typeface="+mn-cs"/>
        </a:defRPr>
      </a:lvl2pPr>
      <a:lvl3pPr marL="0" indent="0" algn="l" defTabSz="1824410" rtl="0" eaLnBrk="1" latinLnBrk="0" hangingPunct="1">
        <a:lnSpc>
          <a:spcPct val="100000"/>
        </a:lnSpc>
        <a:spcBef>
          <a:spcPts val="0"/>
        </a:spcBef>
        <a:spcAft>
          <a:spcPts val="2194"/>
        </a:spcAft>
        <a:buFont typeface="Arial" panose="020B0604020202020204" pitchFamily="34" charset="0"/>
        <a:buNone/>
        <a:defRPr sz="3392" kern="1200">
          <a:solidFill>
            <a:schemeClr val="tx2"/>
          </a:solidFill>
          <a:latin typeface="+mn-lt"/>
          <a:ea typeface="+mn-ea"/>
          <a:cs typeface="+mn-cs"/>
        </a:defRPr>
      </a:lvl3pPr>
      <a:lvl4pPr marL="359136" indent="-359136" algn="l" defTabSz="1824410" rtl="0" eaLnBrk="1" latinLnBrk="0" hangingPunct="1">
        <a:lnSpc>
          <a:spcPct val="100000"/>
        </a:lnSpc>
        <a:spcBef>
          <a:spcPts val="0"/>
        </a:spcBef>
        <a:spcAft>
          <a:spcPts val="1098"/>
        </a:spcAft>
        <a:buClr>
          <a:srgbClr val="146CFD"/>
        </a:buClr>
        <a:buFont typeface="Arial" panose="020B0604020202020204" pitchFamily="34" charset="0"/>
        <a:buChar char="•"/>
        <a:defRPr sz="3392" kern="1200">
          <a:solidFill>
            <a:schemeClr val="tx2"/>
          </a:solidFill>
          <a:latin typeface="+mn-lt"/>
          <a:ea typeface="+mn-ea"/>
          <a:cs typeface="+mn-cs"/>
        </a:defRPr>
      </a:lvl4pPr>
      <a:lvl5pPr marL="718272" indent="-359136" algn="l" defTabSz="1824410" rtl="0" eaLnBrk="1" latinLnBrk="0" hangingPunct="1">
        <a:lnSpc>
          <a:spcPct val="100000"/>
        </a:lnSpc>
        <a:spcBef>
          <a:spcPts val="0"/>
        </a:spcBef>
        <a:spcAft>
          <a:spcPts val="1098"/>
        </a:spcAft>
        <a:buClr>
          <a:srgbClr val="146CFD"/>
        </a:buClr>
        <a:buFont typeface="Courier New" panose="02070309020205020404" pitchFamily="49" charset="0"/>
        <a:buChar char="o"/>
        <a:defRPr sz="3392" kern="1200">
          <a:solidFill>
            <a:schemeClr val="tx2"/>
          </a:solidFill>
          <a:latin typeface="+mn-lt"/>
          <a:ea typeface="+mn-ea"/>
          <a:cs typeface="+mn-cs"/>
        </a:defRPr>
      </a:lvl5pPr>
      <a:lvl6pPr marL="718272" indent="-718272" algn="l" defTabSz="1824410" rtl="0" eaLnBrk="1" latinLnBrk="0" hangingPunct="1">
        <a:lnSpc>
          <a:spcPct val="100000"/>
        </a:lnSpc>
        <a:spcBef>
          <a:spcPts val="0"/>
        </a:spcBef>
        <a:spcAft>
          <a:spcPts val="1098"/>
        </a:spcAft>
        <a:buClr>
          <a:srgbClr val="146CFD"/>
        </a:buClr>
        <a:buSzPct val="80000"/>
        <a:buFont typeface="+mj-lt"/>
        <a:buAutoNum type="arabicPeriod"/>
        <a:defRPr sz="3392" kern="1200">
          <a:solidFill>
            <a:schemeClr val="tx2"/>
          </a:solidFill>
          <a:latin typeface="+mn-lt"/>
          <a:ea typeface="+mn-ea"/>
          <a:cs typeface="+mn-cs"/>
        </a:defRPr>
      </a:lvl6pPr>
      <a:lvl7pPr marL="718272" indent="-718272" algn="l" defTabSz="1824410" rtl="0" eaLnBrk="1" latinLnBrk="0" hangingPunct="1">
        <a:lnSpc>
          <a:spcPct val="100000"/>
        </a:lnSpc>
        <a:spcBef>
          <a:spcPts val="0"/>
        </a:spcBef>
        <a:spcAft>
          <a:spcPts val="1098"/>
        </a:spcAft>
        <a:buClr>
          <a:srgbClr val="146CFD"/>
        </a:buClr>
        <a:buFont typeface="+mj-lt"/>
        <a:buAutoNum type="alphaLcPeriod"/>
        <a:defRPr sz="3392" kern="1200">
          <a:solidFill>
            <a:schemeClr val="tx2"/>
          </a:solidFill>
          <a:latin typeface="+mn-lt"/>
          <a:ea typeface="+mn-ea"/>
          <a:cs typeface="+mn-cs"/>
        </a:defRPr>
      </a:lvl7pPr>
      <a:lvl8pPr marL="0" indent="0" algn="l" defTabSz="1824410" rtl="0" eaLnBrk="1" latinLnBrk="0" hangingPunct="1">
        <a:lnSpc>
          <a:spcPct val="100000"/>
        </a:lnSpc>
        <a:spcBef>
          <a:spcPts val="0"/>
        </a:spcBef>
        <a:spcAft>
          <a:spcPts val="1098"/>
        </a:spcAft>
        <a:buFont typeface="Arial" panose="020B0604020202020204" pitchFamily="34" charset="0"/>
        <a:buNone/>
        <a:defRPr sz="3392" kern="1200">
          <a:solidFill>
            <a:schemeClr val="tx2"/>
          </a:solidFill>
          <a:latin typeface="+mn-lt"/>
          <a:ea typeface="+mn-ea"/>
          <a:cs typeface="+mn-cs"/>
        </a:defRPr>
      </a:lvl8pPr>
      <a:lvl9pPr marL="0" indent="0" algn="l" defTabSz="1824410" rtl="0" eaLnBrk="1" latinLnBrk="0" hangingPunct="1">
        <a:lnSpc>
          <a:spcPct val="100000"/>
        </a:lnSpc>
        <a:spcBef>
          <a:spcPts val="0"/>
        </a:spcBef>
        <a:spcAft>
          <a:spcPts val="1098"/>
        </a:spcAft>
        <a:buFont typeface="Arial" panose="020B0604020202020204" pitchFamily="34" charset="0"/>
        <a:buNone/>
        <a:defRPr sz="3392" kern="1200">
          <a:solidFill>
            <a:schemeClr val="tx2"/>
          </a:solidFill>
          <a:latin typeface="+mn-lt"/>
          <a:ea typeface="+mn-ea"/>
          <a:cs typeface="+mn-cs"/>
        </a:defRPr>
      </a:lvl9pPr>
    </p:bodyStyle>
    <p:otherStyle>
      <a:defPPr>
        <a:defRPr lang="en-US"/>
      </a:defPPr>
      <a:lvl1pPr marL="0" algn="l" defTabSz="1824410" rtl="0" eaLnBrk="1" latinLnBrk="0" hangingPunct="1">
        <a:defRPr sz="3592" kern="1200">
          <a:solidFill>
            <a:schemeClr val="tx1"/>
          </a:solidFill>
          <a:latin typeface="+mn-lt"/>
          <a:ea typeface="+mn-ea"/>
          <a:cs typeface="+mn-cs"/>
        </a:defRPr>
      </a:lvl1pPr>
      <a:lvl2pPr marL="912206" algn="l" defTabSz="1824410" rtl="0" eaLnBrk="1" latinLnBrk="0" hangingPunct="1">
        <a:defRPr sz="3592" kern="1200">
          <a:solidFill>
            <a:schemeClr val="tx1"/>
          </a:solidFill>
          <a:latin typeface="+mn-lt"/>
          <a:ea typeface="+mn-ea"/>
          <a:cs typeface="+mn-cs"/>
        </a:defRPr>
      </a:lvl2pPr>
      <a:lvl3pPr marL="1824410" algn="l" defTabSz="1824410" rtl="0" eaLnBrk="1" latinLnBrk="0" hangingPunct="1">
        <a:defRPr sz="3592" kern="1200">
          <a:solidFill>
            <a:schemeClr val="tx1"/>
          </a:solidFill>
          <a:latin typeface="+mn-lt"/>
          <a:ea typeface="+mn-ea"/>
          <a:cs typeface="+mn-cs"/>
        </a:defRPr>
      </a:lvl3pPr>
      <a:lvl4pPr marL="2736616" algn="l" defTabSz="1824410" rtl="0" eaLnBrk="1" latinLnBrk="0" hangingPunct="1">
        <a:defRPr sz="3592" kern="1200">
          <a:solidFill>
            <a:schemeClr val="tx1"/>
          </a:solidFill>
          <a:latin typeface="+mn-lt"/>
          <a:ea typeface="+mn-ea"/>
          <a:cs typeface="+mn-cs"/>
        </a:defRPr>
      </a:lvl4pPr>
      <a:lvl5pPr marL="3648822" algn="l" defTabSz="1824410" rtl="0" eaLnBrk="1" latinLnBrk="0" hangingPunct="1">
        <a:defRPr sz="3592" kern="1200">
          <a:solidFill>
            <a:schemeClr val="tx1"/>
          </a:solidFill>
          <a:latin typeface="+mn-lt"/>
          <a:ea typeface="+mn-ea"/>
          <a:cs typeface="+mn-cs"/>
        </a:defRPr>
      </a:lvl5pPr>
      <a:lvl6pPr marL="4561028" algn="l" defTabSz="1824410" rtl="0" eaLnBrk="1" latinLnBrk="0" hangingPunct="1">
        <a:defRPr sz="3592" kern="1200">
          <a:solidFill>
            <a:schemeClr val="tx1"/>
          </a:solidFill>
          <a:latin typeface="+mn-lt"/>
          <a:ea typeface="+mn-ea"/>
          <a:cs typeface="+mn-cs"/>
        </a:defRPr>
      </a:lvl6pPr>
      <a:lvl7pPr marL="5473232" algn="l" defTabSz="1824410" rtl="0" eaLnBrk="1" latinLnBrk="0" hangingPunct="1">
        <a:defRPr sz="3592" kern="1200">
          <a:solidFill>
            <a:schemeClr val="tx1"/>
          </a:solidFill>
          <a:latin typeface="+mn-lt"/>
          <a:ea typeface="+mn-ea"/>
          <a:cs typeface="+mn-cs"/>
        </a:defRPr>
      </a:lvl7pPr>
      <a:lvl8pPr marL="6385438" algn="l" defTabSz="1824410" rtl="0" eaLnBrk="1" latinLnBrk="0" hangingPunct="1">
        <a:defRPr sz="3592" kern="1200">
          <a:solidFill>
            <a:schemeClr val="tx1"/>
          </a:solidFill>
          <a:latin typeface="+mn-lt"/>
          <a:ea typeface="+mn-ea"/>
          <a:cs typeface="+mn-cs"/>
        </a:defRPr>
      </a:lvl8pPr>
      <a:lvl9pPr marL="7297644" algn="l" defTabSz="1824410" rtl="0" eaLnBrk="1" latinLnBrk="0" hangingPunct="1">
        <a:defRPr sz="3592"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699">
          <p15:clr>
            <a:srgbClr val="F26B43"/>
          </p15:clr>
        </p15:guide>
        <p15:guide id="2" orient="horz" pos="4320">
          <p15:clr>
            <a:srgbClr val="F26B43"/>
          </p15:clr>
        </p15:guide>
        <p15:guide id="3" orient="horz" pos="1324">
          <p15:clr>
            <a:srgbClr val="F26B43"/>
          </p15:clr>
        </p15:guide>
        <p15:guide id="4" pos="452">
          <p15:clr>
            <a:srgbClr val="F26B43"/>
          </p15:clr>
        </p15:guide>
        <p15:guide id="5" pos="14940">
          <p15:clr>
            <a:srgbClr val="F26B43"/>
          </p15:clr>
        </p15:guide>
        <p15:guide id="6" orient="horz" pos="7692">
          <p15:clr>
            <a:srgbClr val="F26B43"/>
          </p15:clr>
        </p15:guide>
        <p15:guide id="7" orient="horz" pos="8098">
          <p15:clr>
            <a:srgbClr val="F26B43"/>
          </p15:clr>
        </p15:guide>
        <p15:guide id="9" orient="horz" pos="2078">
          <p15:clr>
            <a:srgbClr val="F26B43"/>
          </p15:clr>
        </p15:guide>
        <p15:guide id="11" pos="905">
          <p15:clr>
            <a:srgbClr val="F26B43"/>
          </p15:clr>
        </p15:guide>
        <p15:guide id="12" orient="horz" pos="453">
          <p15:clr>
            <a:srgbClr val="F26B43"/>
          </p15:clr>
        </p15:guide>
        <p15:guide id="14" orient="horz" pos="918">
          <p15:clr>
            <a:srgbClr val="FDE53C"/>
          </p15:clr>
        </p15:guide>
        <p15:guide id="15" orient="horz" pos="1670">
          <p15:clr>
            <a:srgbClr val="FDE53C"/>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hyperlink" Target="https://www.psc.nsw.gov.au/the-application-process" TargetMode="External"/><Relationship Id="rId2" Type="http://schemas.openxmlformats.org/officeDocument/2006/relationships/hyperlink" Target="https://iworkfor.nsw.gov.au/writing-your-application" TargetMode="External"/><Relationship Id="rId1" Type="http://schemas.openxmlformats.org/officeDocument/2006/relationships/slideLayout" Target="../slideLayouts/slideLayout2.xml"/><Relationship Id="rId4" Type="http://schemas.openxmlformats.org/officeDocument/2006/relationships/hyperlink" Target="https://nswhealth.sharepoint.com/sites/EHNSW-EMPLOYMENT/SitePages/EAP.aspx"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convergeinternational.com.au/"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58.svg"/><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540D307B-85BB-494D-AE28-62CDE198FC38}"/>
              </a:ext>
            </a:extLst>
          </p:cNvPr>
          <p:cNvSpPr>
            <a:spLocks noGrp="1"/>
          </p:cNvSpPr>
          <p:nvPr>
            <p:ph type="ctrTitle"/>
          </p:nvPr>
        </p:nvSpPr>
        <p:spPr/>
        <p:txBody>
          <a:bodyPr/>
          <a:lstStyle/>
          <a:p>
            <a:r>
              <a:rPr lang="en-AU"/>
              <a:t>Staff Briefing</a:t>
            </a:r>
          </a:p>
        </p:txBody>
      </p:sp>
      <p:sp>
        <p:nvSpPr>
          <p:cNvPr id="21" name="Subtitle 20">
            <a:extLst>
              <a:ext uri="{FF2B5EF4-FFF2-40B4-BE49-F238E27FC236}">
                <a16:creationId xmlns:a16="http://schemas.microsoft.com/office/drawing/2014/main" id="{F48C4B2F-BE3F-4D7C-95CD-3C7ACB4EA4AD}"/>
              </a:ext>
            </a:extLst>
          </p:cNvPr>
          <p:cNvSpPr>
            <a:spLocks noGrp="1"/>
          </p:cNvSpPr>
          <p:nvPr>
            <p:ph type="subTitle" idx="1"/>
          </p:nvPr>
        </p:nvSpPr>
        <p:spPr/>
        <p:txBody>
          <a:bodyPr/>
          <a:lstStyle/>
          <a:p>
            <a:r>
              <a:rPr lang="en-AU"/>
              <a:t>Taking you through some changes ahead</a:t>
            </a:r>
          </a:p>
        </p:txBody>
      </p:sp>
      <p:pic>
        <p:nvPicPr>
          <p:cNvPr id="3" name="Picture Placeholder 2" descr="Image of a man using a tablet device with a colleague ">
            <a:extLst>
              <a:ext uri="{FF2B5EF4-FFF2-40B4-BE49-F238E27FC236}">
                <a16:creationId xmlns:a16="http://schemas.microsoft.com/office/drawing/2014/main" id="{174BED6D-14A3-4354-B97A-3BFA5506B64F}"/>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15457068" y="0"/>
            <a:ext cx="9000000" cy="13716000"/>
          </a:xfrm>
        </p:spPr>
      </p:pic>
      <p:sp>
        <p:nvSpPr>
          <p:cNvPr id="4" name="Text Placeholder 3">
            <a:extLst>
              <a:ext uri="{FF2B5EF4-FFF2-40B4-BE49-F238E27FC236}">
                <a16:creationId xmlns:a16="http://schemas.microsoft.com/office/drawing/2014/main" id="{117A5A1D-FCEA-F620-A00F-E5CC946AED41}"/>
              </a:ext>
            </a:extLst>
          </p:cNvPr>
          <p:cNvSpPr>
            <a:spLocks noGrp="1"/>
          </p:cNvSpPr>
          <p:nvPr>
            <p:ph type="body" sz="quarter" idx="13"/>
          </p:nvPr>
        </p:nvSpPr>
        <p:spPr/>
        <p:txBody>
          <a:bodyPr/>
          <a:lstStyle/>
          <a:p>
            <a:r>
              <a:rPr lang="en-US"/>
              <a:t>April 2024</a:t>
            </a:r>
            <a:endParaRPr lang="en-AU"/>
          </a:p>
        </p:txBody>
      </p:sp>
    </p:spTree>
    <p:extLst>
      <p:ext uri="{BB962C8B-B14F-4D97-AF65-F5344CB8AC3E}">
        <p14:creationId xmlns:p14="http://schemas.microsoft.com/office/powerpoint/2010/main" val="247378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 name="Rectangle 1040">
            <a:extLst>
              <a:ext uri="{FF2B5EF4-FFF2-40B4-BE49-F238E27FC236}">
                <a16:creationId xmlns:a16="http://schemas.microsoft.com/office/drawing/2014/main" id="{AC63A306-36F4-D87B-D93E-D2774DEB44AA}"/>
              </a:ext>
            </a:extLst>
          </p:cNvPr>
          <p:cNvSpPr/>
          <p:nvPr/>
        </p:nvSpPr>
        <p:spPr>
          <a:xfrm>
            <a:off x="88174" y="21307"/>
            <a:ext cx="5604387" cy="1860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1197" name="Title 3">
            <a:extLst>
              <a:ext uri="{FF2B5EF4-FFF2-40B4-BE49-F238E27FC236}">
                <a16:creationId xmlns:a16="http://schemas.microsoft.com/office/drawing/2014/main" id="{077B5858-4BF1-9339-C1E5-D9FDAC75D91F}"/>
              </a:ext>
            </a:extLst>
          </p:cNvPr>
          <p:cNvSpPr>
            <a:spLocks noGrp="1"/>
          </p:cNvSpPr>
          <p:nvPr>
            <p:ph type="title"/>
          </p:nvPr>
        </p:nvSpPr>
        <p:spPr>
          <a:xfrm>
            <a:off x="561700" y="1207530"/>
            <a:ext cx="22905601" cy="673536"/>
          </a:xfrm>
        </p:spPr>
        <p:txBody>
          <a:bodyPr/>
          <a:lstStyle/>
          <a:p>
            <a:r>
              <a:rPr lang="en-US"/>
              <a:t>Current Structure (April 2023) </a:t>
            </a:r>
            <a:endParaRPr lang="en-US">
              <a:solidFill>
                <a:srgbClr val="00B050"/>
              </a:solidFill>
              <a:cs typeface="Arial"/>
            </a:endParaRPr>
          </a:p>
        </p:txBody>
      </p:sp>
      <p:sp>
        <p:nvSpPr>
          <p:cNvPr id="24" name="Rectangle 23">
            <a:extLst>
              <a:ext uri="{FF2B5EF4-FFF2-40B4-BE49-F238E27FC236}">
                <a16:creationId xmlns:a16="http://schemas.microsoft.com/office/drawing/2014/main" id="{58D76AF3-49FB-D9B2-E649-0100C481066E}"/>
              </a:ext>
            </a:extLst>
          </p:cNvPr>
          <p:cNvSpPr/>
          <p:nvPr/>
        </p:nvSpPr>
        <p:spPr>
          <a:xfrm>
            <a:off x="7824474" y="5261391"/>
            <a:ext cx="3105117" cy="112765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Arial"/>
              </a:rPr>
              <a:t>Manager, Talent Acquisition </a:t>
            </a:r>
          </a:p>
          <a:p>
            <a:pPr algn="ctr"/>
            <a:r>
              <a:rPr lang="en-US">
                <a:solidFill>
                  <a:schemeClr val="tx1"/>
                </a:solidFill>
                <a:cs typeface="Arial"/>
              </a:rPr>
              <a:t>(Temp)  HM4</a:t>
            </a:r>
          </a:p>
        </p:txBody>
      </p:sp>
      <p:sp>
        <p:nvSpPr>
          <p:cNvPr id="26" name="Rectangle 25">
            <a:extLst>
              <a:ext uri="{FF2B5EF4-FFF2-40B4-BE49-F238E27FC236}">
                <a16:creationId xmlns:a16="http://schemas.microsoft.com/office/drawing/2014/main" id="{98CC0C9C-983D-4903-3194-7930F1CCD962}"/>
              </a:ext>
            </a:extLst>
          </p:cNvPr>
          <p:cNvSpPr/>
          <p:nvPr/>
        </p:nvSpPr>
        <p:spPr>
          <a:xfrm>
            <a:off x="15681340" y="5261391"/>
            <a:ext cx="3197099" cy="112765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Manager, Talent Projects and Continuous Improvement</a:t>
            </a:r>
          </a:p>
          <a:p>
            <a:pPr algn="ctr"/>
            <a:r>
              <a:rPr lang="en-US">
                <a:solidFill>
                  <a:schemeClr val="tx1"/>
                </a:solidFill>
                <a:cs typeface="Arial"/>
              </a:rPr>
              <a:t>(Perm) HM4 </a:t>
            </a:r>
          </a:p>
        </p:txBody>
      </p:sp>
      <p:sp>
        <p:nvSpPr>
          <p:cNvPr id="27" name="Rectangle 26">
            <a:extLst>
              <a:ext uri="{FF2B5EF4-FFF2-40B4-BE49-F238E27FC236}">
                <a16:creationId xmlns:a16="http://schemas.microsoft.com/office/drawing/2014/main" id="{16ACDFA4-66DB-C107-3DAD-798C59479247}"/>
              </a:ext>
            </a:extLst>
          </p:cNvPr>
          <p:cNvSpPr/>
          <p:nvPr/>
        </p:nvSpPr>
        <p:spPr>
          <a:xfrm>
            <a:off x="13671268" y="6852544"/>
            <a:ext cx="3197099" cy="112765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Talent Acquisition Advisor</a:t>
            </a:r>
          </a:p>
          <a:p>
            <a:pPr algn="ctr"/>
            <a:r>
              <a:rPr lang="en-US">
                <a:solidFill>
                  <a:schemeClr val="tx1"/>
                </a:solidFill>
                <a:cs typeface="Arial"/>
              </a:rPr>
              <a:t>(Temp)  HM1</a:t>
            </a:r>
          </a:p>
        </p:txBody>
      </p:sp>
      <p:sp>
        <p:nvSpPr>
          <p:cNvPr id="28" name="Rectangle 27">
            <a:extLst>
              <a:ext uri="{FF2B5EF4-FFF2-40B4-BE49-F238E27FC236}">
                <a16:creationId xmlns:a16="http://schemas.microsoft.com/office/drawing/2014/main" id="{9F2F5FB6-D1F0-EB9D-168D-592903271D4E}"/>
              </a:ext>
            </a:extLst>
          </p:cNvPr>
          <p:cNvSpPr/>
          <p:nvPr/>
        </p:nvSpPr>
        <p:spPr>
          <a:xfrm>
            <a:off x="5703072" y="10739962"/>
            <a:ext cx="3197099" cy="112765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Talent Acquisition Support Coordinator</a:t>
            </a:r>
          </a:p>
          <a:p>
            <a:pPr algn="ctr"/>
            <a:r>
              <a:rPr lang="en-US">
                <a:solidFill>
                  <a:schemeClr val="tx1"/>
                </a:solidFill>
                <a:cs typeface="Arial"/>
              </a:rPr>
              <a:t>(Temp)  AO5</a:t>
            </a:r>
            <a:endParaRPr lang="en-US"/>
          </a:p>
        </p:txBody>
      </p:sp>
      <p:sp>
        <p:nvSpPr>
          <p:cNvPr id="29" name="Rectangle 28">
            <a:extLst>
              <a:ext uri="{FF2B5EF4-FFF2-40B4-BE49-F238E27FC236}">
                <a16:creationId xmlns:a16="http://schemas.microsoft.com/office/drawing/2014/main" id="{16438864-E2D0-316B-1A6F-77D20787483E}"/>
              </a:ext>
            </a:extLst>
          </p:cNvPr>
          <p:cNvSpPr/>
          <p:nvPr/>
        </p:nvSpPr>
        <p:spPr>
          <a:xfrm>
            <a:off x="13671268" y="8148350"/>
            <a:ext cx="3197099" cy="112765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Talent Acquisition Advisor</a:t>
            </a:r>
          </a:p>
          <a:p>
            <a:pPr algn="ctr"/>
            <a:r>
              <a:rPr lang="en-US">
                <a:solidFill>
                  <a:schemeClr val="tx1"/>
                </a:solidFill>
                <a:cs typeface="Arial"/>
              </a:rPr>
              <a:t>(Temp)  HM1</a:t>
            </a:r>
          </a:p>
        </p:txBody>
      </p:sp>
      <p:sp>
        <p:nvSpPr>
          <p:cNvPr id="30" name="Rectangle 29">
            <a:extLst>
              <a:ext uri="{FF2B5EF4-FFF2-40B4-BE49-F238E27FC236}">
                <a16:creationId xmlns:a16="http://schemas.microsoft.com/office/drawing/2014/main" id="{73262190-AE2B-38B2-1957-CF82B62C3B59}"/>
              </a:ext>
            </a:extLst>
          </p:cNvPr>
          <p:cNvSpPr/>
          <p:nvPr/>
        </p:nvSpPr>
        <p:spPr>
          <a:xfrm>
            <a:off x="17655815" y="6852544"/>
            <a:ext cx="3197099" cy="112765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Talent Acquisition Advisor</a:t>
            </a:r>
          </a:p>
          <a:p>
            <a:pPr algn="ctr"/>
            <a:r>
              <a:rPr lang="en-US">
                <a:solidFill>
                  <a:schemeClr val="tx1"/>
                </a:solidFill>
                <a:cs typeface="Arial"/>
              </a:rPr>
              <a:t>(Temp)  HM1</a:t>
            </a:r>
          </a:p>
        </p:txBody>
      </p:sp>
      <p:sp>
        <p:nvSpPr>
          <p:cNvPr id="32" name="Rectangle 31">
            <a:extLst>
              <a:ext uri="{FF2B5EF4-FFF2-40B4-BE49-F238E27FC236}">
                <a16:creationId xmlns:a16="http://schemas.microsoft.com/office/drawing/2014/main" id="{6E34F038-968C-80CE-C4C5-D7FF17FE840C}"/>
              </a:ext>
            </a:extLst>
          </p:cNvPr>
          <p:cNvSpPr/>
          <p:nvPr/>
        </p:nvSpPr>
        <p:spPr>
          <a:xfrm>
            <a:off x="5703072" y="8148350"/>
            <a:ext cx="3197099" cy="112765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Talent Acquisition Advisor</a:t>
            </a:r>
          </a:p>
          <a:p>
            <a:pPr algn="ctr"/>
            <a:r>
              <a:rPr lang="en-US">
                <a:solidFill>
                  <a:schemeClr val="tx1"/>
                </a:solidFill>
                <a:cs typeface="Arial"/>
              </a:rPr>
              <a:t>(Perm)  HM1</a:t>
            </a:r>
          </a:p>
        </p:txBody>
      </p:sp>
      <p:sp>
        <p:nvSpPr>
          <p:cNvPr id="33" name="Rectangle 32">
            <a:extLst>
              <a:ext uri="{FF2B5EF4-FFF2-40B4-BE49-F238E27FC236}">
                <a16:creationId xmlns:a16="http://schemas.microsoft.com/office/drawing/2014/main" id="{4EEC16EB-4DCF-A813-779B-3C63A5E9C7B1}"/>
              </a:ext>
            </a:extLst>
          </p:cNvPr>
          <p:cNvSpPr/>
          <p:nvPr/>
        </p:nvSpPr>
        <p:spPr>
          <a:xfrm>
            <a:off x="5703072" y="9438442"/>
            <a:ext cx="3197099" cy="112765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Talent Acquisition Advisor</a:t>
            </a:r>
          </a:p>
          <a:p>
            <a:pPr algn="ctr"/>
            <a:r>
              <a:rPr lang="en-US">
                <a:solidFill>
                  <a:schemeClr val="tx1"/>
                </a:solidFill>
                <a:cs typeface="Arial"/>
              </a:rPr>
              <a:t>(Perm)  HM1</a:t>
            </a:r>
          </a:p>
        </p:txBody>
      </p:sp>
      <p:sp>
        <p:nvSpPr>
          <p:cNvPr id="34" name="Rectangle 33">
            <a:extLst>
              <a:ext uri="{FF2B5EF4-FFF2-40B4-BE49-F238E27FC236}">
                <a16:creationId xmlns:a16="http://schemas.microsoft.com/office/drawing/2014/main" id="{76E3D36C-D413-9F5C-4438-D84544EEA4BD}"/>
              </a:ext>
            </a:extLst>
          </p:cNvPr>
          <p:cNvSpPr/>
          <p:nvPr/>
        </p:nvSpPr>
        <p:spPr>
          <a:xfrm>
            <a:off x="9785271" y="9438442"/>
            <a:ext cx="3197099" cy="112765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Talent Acquisition Advisor</a:t>
            </a:r>
          </a:p>
          <a:p>
            <a:pPr algn="ctr"/>
            <a:r>
              <a:rPr lang="en-US">
                <a:solidFill>
                  <a:schemeClr val="tx1"/>
                </a:solidFill>
                <a:cs typeface="Arial"/>
              </a:rPr>
              <a:t>(Perm/Temp)  HM1</a:t>
            </a:r>
          </a:p>
        </p:txBody>
      </p:sp>
      <p:sp>
        <p:nvSpPr>
          <p:cNvPr id="35" name="Rectangle 34">
            <a:extLst>
              <a:ext uri="{FF2B5EF4-FFF2-40B4-BE49-F238E27FC236}">
                <a16:creationId xmlns:a16="http://schemas.microsoft.com/office/drawing/2014/main" id="{BF994E98-258A-A19F-FF31-96FA93E08764}"/>
              </a:ext>
            </a:extLst>
          </p:cNvPr>
          <p:cNvSpPr/>
          <p:nvPr/>
        </p:nvSpPr>
        <p:spPr>
          <a:xfrm>
            <a:off x="9785271" y="8148350"/>
            <a:ext cx="3197099" cy="112765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Talent Acquisition  Advisor</a:t>
            </a:r>
          </a:p>
          <a:p>
            <a:pPr algn="ctr"/>
            <a:r>
              <a:rPr lang="en-US">
                <a:solidFill>
                  <a:schemeClr val="tx1"/>
                </a:solidFill>
                <a:cs typeface="Arial"/>
              </a:rPr>
              <a:t>(Perm)  HM1</a:t>
            </a:r>
          </a:p>
        </p:txBody>
      </p:sp>
      <p:sp>
        <p:nvSpPr>
          <p:cNvPr id="37" name="Rectangle 36">
            <a:extLst>
              <a:ext uri="{FF2B5EF4-FFF2-40B4-BE49-F238E27FC236}">
                <a16:creationId xmlns:a16="http://schemas.microsoft.com/office/drawing/2014/main" id="{0839B13F-6AE1-B694-CCFF-9776F025A83F}"/>
              </a:ext>
            </a:extLst>
          </p:cNvPr>
          <p:cNvSpPr/>
          <p:nvPr/>
        </p:nvSpPr>
        <p:spPr>
          <a:xfrm>
            <a:off x="5703072" y="6852544"/>
            <a:ext cx="3197099" cy="112765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Talent Sourcing Specialist</a:t>
            </a:r>
          </a:p>
          <a:p>
            <a:pPr algn="ctr"/>
            <a:r>
              <a:rPr lang="en-US">
                <a:solidFill>
                  <a:schemeClr val="tx1"/>
                </a:solidFill>
                <a:cs typeface="Arial"/>
              </a:rPr>
              <a:t>(Temp)  HM3</a:t>
            </a:r>
          </a:p>
        </p:txBody>
      </p:sp>
      <p:sp>
        <p:nvSpPr>
          <p:cNvPr id="38" name="Rectangle 37">
            <a:extLst>
              <a:ext uri="{FF2B5EF4-FFF2-40B4-BE49-F238E27FC236}">
                <a16:creationId xmlns:a16="http://schemas.microsoft.com/office/drawing/2014/main" id="{790BDD75-D531-FF6B-A925-9FD9210C315C}"/>
              </a:ext>
            </a:extLst>
          </p:cNvPr>
          <p:cNvSpPr/>
          <p:nvPr/>
        </p:nvSpPr>
        <p:spPr>
          <a:xfrm>
            <a:off x="9785271" y="6852544"/>
            <a:ext cx="3197099" cy="112765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Talent Acquisition Lead</a:t>
            </a:r>
          </a:p>
          <a:p>
            <a:pPr algn="ctr"/>
            <a:r>
              <a:rPr lang="en-US">
                <a:solidFill>
                  <a:schemeClr val="tx1"/>
                </a:solidFill>
                <a:cs typeface="Arial"/>
              </a:rPr>
              <a:t>(Perm)  HM2</a:t>
            </a:r>
            <a:endParaRPr lang="en-US">
              <a:solidFill>
                <a:schemeClr val="tx1"/>
              </a:solidFill>
            </a:endParaRPr>
          </a:p>
        </p:txBody>
      </p:sp>
      <p:sp>
        <p:nvSpPr>
          <p:cNvPr id="40" name="Rectangle 39">
            <a:extLst>
              <a:ext uri="{FF2B5EF4-FFF2-40B4-BE49-F238E27FC236}">
                <a16:creationId xmlns:a16="http://schemas.microsoft.com/office/drawing/2014/main" id="{F0B003A0-D048-78AD-6BF2-00EBD7EBE323}"/>
              </a:ext>
            </a:extLst>
          </p:cNvPr>
          <p:cNvSpPr/>
          <p:nvPr/>
        </p:nvSpPr>
        <p:spPr>
          <a:xfrm>
            <a:off x="9785271" y="10739962"/>
            <a:ext cx="3197099" cy="112765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Talent Acquisition Support Coordinator</a:t>
            </a:r>
          </a:p>
          <a:p>
            <a:pPr algn="ctr"/>
            <a:r>
              <a:rPr lang="en-US">
                <a:solidFill>
                  <a:schemeClr val="tx1"/>
                </a:solidFill>
                <a:cs typeface="Arial"/>
              </a:rPr>
              <a:t>(Temp)  AO5</a:t>
            </a:r>
          </a:p>
        </p:txBody>
      </p:sp>
      <p:sp>
        <p:nvSpPr>
          <p:cNvPr id="42" name="Rectangle 41">
            <a:extLst>
              <a:ext uri="{FF2B5EF4-FFF2-40B4-BE49-F238E27FC236}">
                <a16:creationId xmlns:a16="http://schemas.microsoft.com/office/drawing/2014/main" id="{D03BE9ED-0547-1587-A4C0-9A56236090B4}"/>
              </a:ext>
            </a:extLst>
          </p:cNvPr>
          <p:cNvSpPr/>
          <p:nvPr/>
        </p:nvSpPr>
        <p:spPr>
          <a:xfrm>
            <a:off x="17665439" y="8148350"/>
            <a:ext cx="3197099" cy="112765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Talent Acquisition Support Coordinator</a:t>
            </a:r>
          </a:p>
          <a:p>
            <a:pPr algn="ctr"/>
            <a:r>
              <a:rPr lang="en-US">
                <a:solidFill>
                  <a:schemeClr val="tx1"/>
                </a:solidFill>
                <a:cs typeface="Arial"/>
              </a:rPr>
              <a:t>(Temp)  AO5</a:t>
            </a:r>
          </a:p>
        </p:txBody>
      </p:sp>
      <p:sp>
        <p:nvSpPr>
          <p:cNvPr id="2" name="Rectangle 1">
            <a:extLst>
              <a:ext uri="{FF2B5EF4-FFF2-40B4-BE49-F238E27FC236}">
                <a16:creationId xmlns:a16="http://schemas.microsoft.com/office/drawing/2014/main" id="{301CCE91-7C40-197C-458C-3FFC73B8D4D9}"/>
              </a:ext>
            </a:extLst>
          </p:cNvPr>
          <p:cNvSpPr/>
          <p:nvPr/>
        </p:nvSpPr>
        <p:spPr>
          <a:xfrm>
            <a:off x="11779712" y="3149902"/>
            <a:ext cx="3105117" cy="112765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Head of Talent Acquisition </a:t>
            </a:r>
          </a:p>
          <a:p>
            <a:pPr algn="ctr"/>
            <a:r>
              <a:rPr lang="en-US">
                <a:solidFill>
                  <a:schemeClr val="tx1"/>
                </a:solidFill>
                <a:cs typeface="Arial"/>
              </a:rPr>
              <a:t>HM5</a:t>
            </a:r>
          </a:p>
        </p:txBody>
      </p:sp>
      <p:cxnSp>
        <p:nvCxnSpPr>
          <p:cNvPr id="5" name="Straight Connector 4">
            <a:extLst>
              <a:ext uri="{FF2B5EF4-FFF2-40B4-BE49-F238E27FC236}">
                <a16:creationId xmlns:a16="http://schemas.microsoft.com/office/drawing/2014/main" id="{43AC1158-4941-1C71-D0C3-897088537948}"/>
              </a:ext>
            </a:extLst>
          </p:cNvPr>
          <p:cNvCxnSpPr>
            <a:cxnSpLocks/>
            <a:stCxn id="24" idx="2"/>
            <a:endCxn id="28" idx="3"/>
          </p:cNvCxnSpPr>
          <p:nvPr/>
        </p:nvCxnSpPr>
        <p:spPr>
          <a:xfrm rot="5400000">
            <a:off x="6681231" y="8607987"/>
            <a:ext cx="4914743" cy="476862"/>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4">
            <a:extLst>
              <a:ext uri="{FF2B5EF4-FFF2-40B4-BE49-F238E27FC236}">
                <a16:creationId xmlns:a16="http://schemas.microsoft.com/office/drawing/2014/main" id="{9C45855D-2C38-67D4-204C-A2A184A18E6B}"/>
              </a:ext>
            </a:extLst>
          </p:cNvPr>
          <p:cNvCxnSpPr>
            <a:cxnSpLocks/>
            <a:stCxn id="24" idx="2"/>
            <a:endCxn id="33" idx="3"/>
          </p:cNvCxnSpPr>
          <p:nvPr/>
        </p:nvCxnSpPr>
        <p:spPr>
          <a:xfrm rot="5400000">
            <a:off x="7331991" y="7957227"/>
            <a:ext cx="3613223" cy="476862"/>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4">
            <a:extLst>
              <a:ext uri="{FF2B5EF4-FFF2-40B4-BE49-F238E27FC236}">
                <a16:creationId xmlns:a16="http://schemas.microsoft.com/office/drawing/2014/main" id="{7CC6A3D6-5684-9ECF-6A65-C0902D43F581}"/>
              </a:ext>
            </a:extLst>
          </p:cNvPr>
          <p:cNvCxnSpPr>
            <a:cxnSpLocks/>
            <a:stCxn id="24" idx="2"/>
            <a:endCxn id="32" idx="3"/>
          </p:cNvCxnSpPr>
          <p:nvPr/>
        </p:nvCxnSpPr>
        <p:spPr>
          <a:xfrm rot="5400000">
            <a:off x="7977037" y="7312181"/>
            <a:ext cx="2323131" cy="476862"/>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4">
            <a:extLst>
              <a:ext uri="{FF2B5EF4-FFF2-40B4-BE49-F238E27FC236}">
                <a16:creationId xmlns:a16="http://schemas.microsoft.com/office/drawing/2014/main" id="{930750CC-A59B-DE3A-E2E2-50F9CC693E4E}"/>
              </a:ext>
            </a:extLst>
          </p:cNvPr>
          <p:cNvCxnSpPr>
            <a:cxnSpLocks/>
            <a:stCxn id="24" idx="2"/>
            <a:endCxn id="37" idx="3"/>
          </p:cNvCxnSpPr>
          <p:nvPr/>
        </p:nvCxnSpPr>
        <p:spPr>
          <a:xfrm rot="5400000">
            <a:off x="8624940" y="6664278"/>
            <a:ext cx="1027325" cy="476862"/>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4">
            <a:extLst>
              <a:ext uri="{FF2B5EF4-FFF2-40B4-BE49-F238E27FC236}">
                <a16:creationId xmlns:a16="http://schemas.microsoft.com/office/drawing/2014/main" id="{6C389445-047F-8305-2FE7-FCC508C00B14}"/>
              </a:ext>
            </a:extLst>
          </p:cNvPr>
          <p:cNvCxnSpPr>
            <a:cxnSpLocks/>
            <a:endCxn id="38" idx="1"/>
          </p:cNvCxnSpPr>
          <p:nvPr/>
        </p:nvCxnSpPr>
        <p:spPr>
          <a:xfrm rot="16200000" flipH="1">
            <a:off x="9144739" y="6775840"/>
            <a:ext cx="872826" cy="408238"/>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4">
            <a:extLst>
              <a:ext uri="{FF2B5EF4-FFF2-40B4-BE49-F238E27FC236}">
                <a16:creationId xmlns:a16="http://schemas.microsoft.com/office/drawing/2014/main" id="{7FA45C9B-1BB4-9F98-5FA2-D6ABEB5B907F}"/>
              </a:ext>
            </a:extLst>
          </p:cNvPr>
          <p:cNvCxnSpPr>
            <a:cxnSpLocks/>
            <a:endCxn id="38" idx="1"/>
          </p:cNvCxnSpPr>
          <p:nvPr/>
        </p:nvCxnSpPr>
        <p:spPr>
          <a:xfrm rot="16200000" flipH="1">
            <a:off x="9144739" y="6775840"/>
            <a:ext cx="872826" cy="408238"/>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4">
            <a:extLst>
              <a:ext uri="{FF2B5EF4-FFF2-40B4-BE49-F238E27FC236}">
                <a16:creationId xmlns:a16="http://schemas.microsoft.com/office/drawing/2014/main" id="{FB2DF2CC-1329-B50A-E0FA-A614A41D6432}"/>
              </a:ext>
            </a:extLst>
          </p:cNvPr>
          <p:cNvCxnSpPr>
            <a:cxnSpLocks/>
            <a:endCxn id="38" idx="1"/>
          </p:cNvCxnSpPr>
          <p:nvPr/>
        </p:nvCxnSpPr>
        <p:spPr>
          <a:xfrm rot="16200000" flipH="1">
            <a:off x="9144739" y="6775840"/>
            <a:ext cx="872826" cy="408238"/>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4">
            <a:extLst>
              <a:ext uri="{FF2B5EF4-FFF2-40B4-BE49-F238E27FC236}">
                <a16:creationId xmlns:a16="http://schemas.microsoft.com/office/drawing/2014/main" id="{649BA6C5-2E53-789A-0A2D-640897ED3D05}"/>
              </a:ext>
            </a:extLst>
          </p:cNvPr>
          <p:cNvCxnSpPr>
            <a:cxnSpLocks/>
            <a:stCxn id="24" idx="2"/>
            <a:endCxn id="38" idx="1"/>
          </p:cNvCxnSpPr>
          <p:nvPr/>
        </p:nvCxnSpPr>
        <p:spPr>
          <a:xfrm rot="16200000" flipH="1">
            <a:off x="9067490" y="6698590"/>
            <a:ext cx="1027325" cy="408238"/>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4">
            <a:extLst>
              <a:ext uri="{FF2B5EF4-FFF2-40B4-BE49-F238E27FC236}">
                <a16:creationId xmlns:a16="http://schemas.microsoft.com/office/drawing/2014/main" id="{2D863D14-AF8E-71F5-363A-9B2C6AC35BAC}"/>
              </a:ext>
            </a:extLst>
          </p:cNvPr>
          <p:cNvCxnSpPr>
            <a:cxnSpLocks/>
            <a:stCxn id="24" idx="2"/>
            <a:endCxn id="35" idx="1"/>
          </p:cNvCxnSpPr>
          <p:nvPr/>
        </p:nvCxnSpPr>
        <p:spPr>
          <a:xfrm rot="16200000" flipH="1">
            <a:off x="8419587" y="7346493"/>
            <a:ext cx="2323131" cy="408238"/>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
            <a:extLst>
              <a:ext uri="{FF2B5EF4-FFF2-40B4-BE49-F238E27FC236}">
                <a16:creationId xmlns:a16="http://schemas.microsoft.com/office/drawing/2014/main" id="{9D4CC200-A1EA-6724-B6F9-26783178ADBB}"/>
              </a:ext>
            </a:extLst>
          </p:cNvPr>
          <p:cNvCxnSpPr>
            <a:cxnSpLocks/>
            <a:stCxn id="24" idx="2"/>
            <a:endCxn id="34" idx="1"/>
          </p:cNvCxnSpPr>
          <p:nvPr/>
        </p:nvCxnSpPr>
        <p:spPr>
          <a:xfrm rot="16200000" flipH="1">
            <a:off x="7774541" y="7991539"/>
            <a:ext cx="3613223" cy="408238"/>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
            <a:extLst>
              <a:ext uri="{FF2B5EF4-FFF2-40B4-BE49-F238E27FC236}">
                <a16:creationId xmlns:a16="http://schemas.microsoft.com/office/drawing/2014/main" id="{9D673AD5-AE4F-33FC-8A2A-14E5121F1E9A}"/>
              </a:ext>
            </a:extLst>
          </p:cNvPr>
          <p:cNvCxnSpPr>
            <a:cxnSpLocks/>
            <a:stCxn id="24" idx="2"/>
            <a:endCxn id="40" idx="1"/>
          </p:cNvCxnSpPr>
          <p:nvPr/>
        </p:nvCxnSpPr>
        <p:spPr>
          <a:xfrm rot="16200000" flipH="1">
            <a:off x="7123781" y="8642299"/>
            <a:ext cx="4914743" cy="408238"/>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0" name="Straight Connector 4">
            <a:extLst>
              <a:ext uri="{FF2B5EF4-FFF2-40B4-BE49-F238E27FC236}">
                <a16:creationId xmlns:a16="http://schemas.microsoft.com/office/drawing/2014/main" id="{CACC3CB0-6AC1-9B57-67D5-52AEAB1D608F}"/>
              </a:ext>
            </a:extLst>
          </p:cNvPr>
          <p:cNvCxnSpPr>
            <a:cxnSpLocks/>
            <a:stCxn id="26" idx="2"/>
            <a:endCxn id="29" idx="3"/>
          </p:cNvCxnSpPr>
          <p:nvPr/>
        </p:nvCxnSpPr>
        <p:spPr>
          <a:xfrm rot="5400000">
            <a:off x="15912564" y="7344851"/>
            <a:ext cx="2323131" cy="411523"/>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4" name="Straight Connector 4">
            <a:extLst>
              <a:ext uri="{FF2B5EF4-FFF2-40B4-BE49-F238E27FC236}">
                <a16:creationId xmlns:a16="http://schemas.microsoft.com/office/drawing/2014/main" id="{A786645B-0FA7-36BF-2CDA-59716798693B}"/>
              </a:ext>
            </a:extLst>
          </p:cNvPr>
          <p:cNvCxnSpPr>
            <a:cxnSpLocks/>
            <a:stCxn id="26" idx="2"/>
            <a:endCxn id="27" idx="3"/>
          </p:cNvCxnSpPr>
          <p:nvPr/>
        </p:nvCxnSpPr>
        <p:spPr>
          <a:xfrm rot="5400000">
            <a:off x="16560467" y="6696948"/>
            <a:ext cx="1027325" cy="411523"/>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7" name="Straight Connector 4">
            <a:extLst>
              <a:ext uri="{FF2B5EF4-FFF2-40B4-BE49-F238E27FC236}">
                <a16:creationId xmlns:a16="http://schemas.microsoft.com/office/drawing/2014/main" id="{5DB1936B-366C-A0A0-6A69-3E48C5C20D20}"/>
              </a:ext>
            </a:extLst>
          </p:cNvPr>
          <p:cNvCxnSpPr>
            <a:cxnSpLocks/>
            <a:stCxn id="26" idx="2"/>
            <a:endCxn id="42" idx="1"/>
          </p:cNvCxnSpPr>
          <p:nvPr/>
        </p:nvCxnSpPr>
        <p:spPr>
          <a:xfrm rot="16200000" flipH="1">
            <a:off x="16311099" y="7357837"/>
            <a:ext cx="2323131" cy="385549"/>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0" name="Straight Connector 4">
            <a:extLst>
              <a:ext uri="{FF2B5EF4-FFF2-40B4-BE49-F238E27FC236}">
                <a16:creationId xmlns:a16="http://schemas.microsoft.com/office/drawing/2014/main" id="{9D37AEC1-226D-702B-6A4E-F09D8CDD2FA4}"/>
              </a:ext>
            </a:extLst>
          </p:cNvPr>
          <p:cNvCxnSpPr>
            <a:cxnSpLocks/>
            <a:stCxn id="26" idx="2"/>
            <a:endCxn id="30" idx="1"/>
          </p:cNvCxnSpPr>
          <p:nvPr/>
        </p:nvCxnSpPr>
        <p:spPr>
          <a:xfrm rot="16200000" flipH="1">
            <a:off x="16954190" y="6714746"/>
            <a:ext cx="1027325" cy="37592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5" name="Straight Connector 1024">
            <a:extLst>
              <a:ext uri="{FF2B5EF4-FFF2-40B4-BE49-F238E27FC236}">
                <a16:creationId xmlns:a16="http://schemas.microsoft.com/office/drawing/2014/main" id="{74E732B5-C9C4-C9A4-5089-759A76FF3840}"/>
              </a:ext>
            </a:extLst>
          </p:cNvPr>
          <p:cNvCxnSpPr>
            <a:cxnSpLocks/>
            <a:stCxn id="24" idx="0"/>
            <a:endCxn id="2" idx="2"/>
          </p:cNvCxnSpPr>
          <p:nvPr/>
        </p:nvCxnSpPr>
        <p:spPr>
          <a:xfrm rot="5400000" flipH="1" flipV="1">
            <a:off x="10862736" y="2791856"/>
            <a:ext cx="983833" cy="395523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0" name="Straight Connector 1024">
            <a:extLst>
              <a:ext uri="{FF2B5EF4-FFF2-40B4-BE49-F238E27FC236}">
                <a16:creationId xmlns:a16="http://schemas.microsoft.com/office/drawing/2014/main" id="{354A5314-A888-A01A-0661-52BFA2001323}"/>
              </a:ext>
            </a:extLst>
          </p:cNvPr>
          <p:cNvCxnSpPr>
            <a:cxnSpLocks/>
            <a:stCxn id="26" idx="0"/>
            <a:endCxn id="2" idx="2"/>
          </p:cNvCxnSpPr>
          <p:nvPr/>
        </p:nvCxnSpPr>
        <p:spPr>
          <a:xfrm rot="16200000" flipV="1">
            <a:off x="14814165" y="2795665"/>
            <a:ext cx="983833" cy="3947619"/>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6959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 name="Rectangle 1040">
            <a:extLst>
              <a:ext uri="{FF2B5EF4-FFF2-40B4-BE49-F238E27FC236}">
                <a16:creationId xmlns:a16="http://schemas.microsoft.com/office/drawing/2014/main" id="{AC63A306-36F4-D87B-D93E-D2774DEB44AA}"/>
              </a:ext>
            </a:extLst>
          </p:cNvPr>
          <p:cNvSpPr/>
          <p:nvPr/>
        </p:nvSpPr>
        <p:spPr>
          <a:xfrm>
            <a:off x="88174" y="21307"/>
            <a:ext cx="5604387" cy="1860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1197" name="Title 3">
            <a:extLst>
              <a:ext uri="{FF2B5EF4-FFF2-40B4-BE49-F238E27FC236}">
                <a16:creationId xmlns:a16="http://schemas.microsoft.com/office/drawing/2014/main" id="{077B5858-4BF1-9339-C1E5-D9FDAC75D91F}"/>
              </a:ext>
            </a:extLst>
          </p:cNvPr>
          <p:cNvSpPr>
            <a:spLocks noGrp="1"/>
          </p:cNvSpPr>
          <p:nvPr>
            <p:ph type="title"/>
          </p:nvPr>
        </p:nvSpPr>
        <p:spPr>
          <a:xfrm>
            <a:off x="485372" y="1379218"/>
            <a:ext cx="22981929" cy="540000"/>
          </a:xfrm>
        </p:spPr>
        <p:txBody>
          <a:bodyPr/>
          <a:lstStyle/>
          <a:p>
            <a:r>
              <a:rPr lang="en-US"/>
              <a:t>Proposed New Structure</a:t>
            </a:r>
            <a:endParaRPr lang="en-AU"/>
          </a:p>
        </p:txBody>
      </p:sp>
      <p:sp>
        <p:nvSpPr>
          <p:cNvPr id="5" name="TextBox 4">
            <a:extLst>
              <a:ext uri="{FF2B5EF4-FFF2-40B4-BE49-F238E27FC236}">
                <a16:creationId xmlns:a16="http://schemas.microsoft.com/office/drawing/2014/main" id="{28FF2153-EFA5-071C-D1D1-FC41F2BAFFD3}"/>
              </a:ext>
            </a:extLst>
          </p:cNvPr>
          <p:cNvSpPr txBox="1"/>
          <p:nvPr/>
        </p:nvSpPr>
        <p:spPr>
          <a:xfrm>
            <a:off x="19238283" y="12031444"/>
            <a:ext cx="4532650" cy="935213"/>
          </a:xfrm>
          <a:prstGeom prst="rect">
            <a:avLst/>
          </a:prstGeom>
        </p:spPr>
        <p:txBody>
          <a:bodyPr vert="horz" wrap="square" lIns="0" tIns="0" rIns="0" bIns="0"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2664"/>
                </a:solidFill>
                <a:effectLst/>
                <a:uLnTx/>
                <a:uFillTx/>
                <a:latin typeface="Arial"/>
                <a:ea typeface="+mn-ea"/>
                <a:cs typeface="+mn-cs"/>
              </a:rPr>
              <a:t>Non-impacted</a:t>
            </a:r>
            <a:endParaRPr kumimoji="0" lang="en-AU" sz="3600" b="1" i="0" u="none" strike="noStrike" kern="1200" cap="none" spc="0" normalizeH="0" baseline="0" noProof="0">
              <a:ln>
                <a:noFill/>
              </a:ln>
              <a:solidFill>
                <a:srgbClr val="002664"/>
              </a:solidFill>
              <a:effectLst/>
              <a:uLnTx/>
              <a:uFillTx/>
              <a:latin typeface="Arial"/>
              <a:ea typeface="+mn-ea"/>
              <a:cs typeface="+mn-cs"/>
            </a:endParaRPr>
          </a:p>
        </p:txBody>
      </p:sp>
      <p:grpSp>
        <p:nvGrpSpPr>
          <p:cNvPr id="8" name="Group 7">
            <a:extLst>
              <a:ext uri="{FF2B5EF4-FFF2-40B4-BE49-F238E27FC236}">
                <a16:creationId xmlns:a16="http://schemas.microsoft.com/office/drawing/2014/main" id="{33AF012B-1CFB-B1E3-04AC-8C7D52BBD2FE}"/>
              </a:ext>
            </a:extLst>
          </p:cNvPr>
          <p:cNvGrpSpPr/>
          <p:nvPr/>
        </p:nvGrpSpPr>
        <p:grpSpPr>
          <a:xfrm>
            <a:off x="18097691" y="12025233"/>
            <a:ext cx="828787" cy="474693"/>
            <a:chOff x="18799941" y="9590156"/>
            <a:chExt cx="828787" cy="474693"/>
          </a:xfrm>
        </p:grpSpPr>
        <p:sp>
          <p:nvSpPr>
            <p:cNvPr id="4" name="Rectangle 3">
              <a:extLst>
                <a:ext uri="{FF2B5EF4-FFF2-40B4-BE49-F238E27FC236}">
                  <a16:creationId xmlns:a16="http://schemas.microsoft.com/office/drawing/2014/main" id="{DC93BBCD-F5F7-3DD9-3891-598B394112ED}"/>
                </a:ext>
              </a:extLst>
            </p:cNvPr>
            <p:cNvSpPr/>
            <p:nvPr/>
          </p:nvSpPr>
          <p:spPr>
            <a:xfrm>
              <a:off x="18799941" y="9590156"/>
              <a:ext cx="828787" cy="4746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Rectangle 5">
              <a:extLst>
                <a:ext uri="{FF2B5EF4-FFF2-40B4-BE49-F238E27FC236}">
                  <a16:creationId xmlns:a16="http://schemas.microsoft.com/office/drawing/2014/main" id="{2FFBCEEA-C6EF-41FA-C80B-47DDF224ECDE}"/>
                </a:ext>
              </a:extLst>
            </p:cNvPr>
            <p:cNvSpPr/>
            <p:nvPr/>
          </p:nvSpPr>
          <p:spPr>
            <a:xfrm>
              <a:off x="18799941" y="9822542"/>
              <a:ext cx="828787" cy="242307"/>
            </a:xfrm>
            <a:prstGeom prst="rect">
              <a:avLst/>
            </a:prstGeom>
            <a:solidFill>
              <a:srgbClr val="CBE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10" name="Group 9">
            <a:extLst>
              <a:ext uri="{FF2B5EF4-FFF2-40B4-BE49-F238E27FC236}">
                <a16:creationId xmlns:a16="http://schemas.microsoft.com/office/drawing/2014/main" id="{A7352E4E-2B22-2F71-17FF-4B475B5E0706}"/>
              </a:ext>
            </a:extLst>
          </p:cNvPr>
          <p:cNvGrpSpPr/>
          <p:nvPr/>
        </p:nvGrpSpPr>
        <p:grpSpPr>
          <a:xfrm>
            <a:off x="18105452" y="10950491"/>
            <a:ext cx="828787" cy="474694"/>
            <a:chOff x="18799941" y="10573855"/>
            <a:chExt cx="828787" cy="474694"/>
          </a:xfrm>
        </p:grpSpPr>
        <p:sp>
          <p:nvSpPr>
            <p:cNvPr id="1198" name="Rectangle 1197">
              <a:extLst>
                <a:ext uri="{FF2B5EF4-FFF2-40B4-BE49-F238E27FC236}">
                  <a16:creationId xmlns:a16="http://schemas.microsoft.com/office/drawing/2014/main" id="{4936C62C-CA4A-C22C-6C2E-935EA46B368F}"/>
                </a:ext>
              </a:extLst>
            </p:cNvPr>
            <p:cNvSpPr/>
            <p:nvPr/>
          </p:nvSpPr>
          <p:spPr>
            <a:xfrm>
              <a:off x="18799941" y="10573855"/>
              <a:ext cx="828787" cy="474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Rectangle 6">
              <a:extLst>
                <a:ext uri="{FF2B5EF4-FFF2-40B4-BE49-F238E27FC236}">
                  <a16:creationId xmlns:a16="http://schemas.microsoft.com/office/drawing/2014/main" id="{89C231C2-04B3-5A54-728A-EA3882C2C4BC}"/>
                </a:ext>
              </a:extLst>
            </p:cNvPr>
            <p:cNvSpPr/>
            <p:nvPr/>
          </p:nvSpPr>
          <p:spPr>
            <a:xfrm>
              <a:off x="18799941" y="10797607"/>
              <a:ext cx="828787" cy="25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24" name="Rectangle 23">
            <a:extLst>
              <a:ext uri="{FF2B5EF4-FFF2-40B4-BE49-F238E27FC236}">
                <a16:creationId xmlns:a16="http://schemas.microsoft.com/office/drawing/2014/main" id="{58D76AF3-49FB-D9B2-E649-0100C481066E}"/>
              </a:ext>
            </a:extLst>
          </p:cNvPr>
          <p:cNvSpPr/>
          <p:nvPr/>
        </p:nvSpPr>
        <p:spPr>
          <a:xfrm>
            <a:off x="5659916" y="4073269"/>
            <a:ext cx="3105117" cy="112765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Manager, Talent Acquisition Operations </a:t>
            </a:r>
          </a:p>
          <a:p>
            <a:pPr algn="ctr"/>
            <a:r>
              <a:rPr lang="en-US">
                <a:solidFill>
                  <a:schemeClr val="tx1"/>
                </a:solidFill>
                <a:cs typeface="Arial"/>
              </a:rPr>
              <a:t>(Perm)  HM4</a:t>
            </a:r>
          </a:p>
        </p:txBody>
      </p:sp>
      <p:sp>
        <p:nvSpPr>
          <p:cNvPr id="26" name="Rectangle 25">
            <a:extLst>
              <a:ext uri="{FF2B5EF4-FFF2-40B4-BE49-F238E27FC236}">
                <a16:creationId xmlns:a16="http://schemas.microsoft.com/office/drawing/2014/main" id="{98CC0C9C-983D-4903-3194-7930F1CCD962}"/>
              </a:ext>
            </a:extLst>
          </p:cNvPr>
          <p:cNvSpPr/>
          <p:nvPr/>
        </p:nvSpPr>
        <p:spPr>
          <a:xfrm>
            <a:off x="14580165" y="4070882"/>
            <a:ext cx="3197099" cy="112765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Talent Acquisition Lead - Projects and Continuous Improvement</a:t>
            </a:r>
          </a:p>
          <a:p>
            <a:pPr algn="ctr"/>
            <a:r>
              <a:rPr lang="en-US">
                <a:solidFill>
                  <a:schemeClr val="tx1"/>
                </a:solidFill>
                <a:cs typeface="Arial"/>
              </a:rPr>
              <a:t>(Perm)  HM3</a:t>
            </a:r>
          </a:p>
        </p:txBody>
      </p:sp>
      <p:sp>
        <p:nvSpPr>
          <p:cNvPr id="27" name="Rectangle 26">
            <a:extLst>
              <a:ext uri="{FF2B5EF4-FFF2-40B4-BE49-F238E27FC236}">
                <a16:creationId xmlns:a16="http://schemas.microsoft.com/office/drawing/2014/main" id="{16ACDFA4-66DB-C107-3DAD-798C59479247}"/>
              </a:ext>
            </a:extLst>
          </p:cNvPr>
          <p:cNvSpPr/>
          <p:nvPr/>
        </p:nvSpPr>
        <p:spPr>
          <a:xfrm>
            <a:off x="8037894" y="7704700"/>
            <a:ext cx="3197099" cy="1127656"/>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Talent Acquisition Advisor</a:t>
            </a:r>
          </a:p>
          <a:p>
            <a:pPr algn="ctr"/>
            <a:r>
              <a:rPr lang="en-US">
                <a:solidFill>
                  <a:schemeClr val="tx1"/>
                </a:solidFill>
                <a:cs typeface="Arial"/>
              </a:rPr>
              <a:t>(Perm)  HM1</a:t>
            </a:r>
          </a:p>
          <a:p>
            <a:pPr algn="ctr"/>
            <a:endParaRPr lang="en-US">
              <a:solidFill>
                <a:schemeClr val="tx1"/>
              </a:solidFill>
              <a:cs typeface="Arial"/>
            </a:endParaRPr>
          </a:p>
        </p:txBody>
      </p:sp>
      <p:sp>
        <p:nvSpPr>
          <p:cNvPr id="30" name="Rectangle 29">
            <a:extLst>
              <a:ext uri="{FF2B5EF4-FFF2-40B4-BE49-F238E27FC236}">
                <a16:creationId xmlns:a16="http://schemas.microsoft.com/office/drawing/2014/main" id="{73262190-AE2B-38B2-1957-CF82B62C3B59}"/>
              </a:ext>
            </a:extLst>
          </p:cNvPr>
          <p:cNvSpPr/>
          <p:nvPr/>
        </p:nvSpPr>
        <p:spPr>
          <a:xfrm>
            <a:off x="11616071" y="7688779"/>
            <a:ext cx="3197099" cy="1127656"/>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Talent Acquisition Advisor</a:t>
            </a:r>
          </a:p>
          <a:p>
            <a:pPr algn="ctr"/>
            <a:r>
              <a:rPr lang="en-US">
                <a:solidFill>
                  <a:schemeClr val="tx1"/>
                </a:solidFill>
                <a:cs typeface="Arial"/>
              </a:rPr>
              <a:t>(Perm)  HM1</a:t>
            </a:r>
          </a:p>
          <a:p>
            <a:pPr algn="ctr"/>
            <a:endParaRPr lang="en-US">
              <a:solidFill>
                <a:schemeClr val="tx1"/>
              </a:solidFill>
              <a:cs typeface="Arial"/>
            </a:endParaRPr>
          </a:p>
        </p:txBody>
      </p:sp>
      <p:sp>
        <p:nvSpPr>
          <p:cNvPr id="32" name="Rectangle 31">
            <a:extLst>
              <a:ext uri="{FF2B5EF4-FFF2-40B4-BE49-F238E27FC236}">
                <a16:creationId xmlns:a16="http://schemas.microsoft.com/office/drawing/2014/main" id="{6E34F038-968C-80CE-C4C5-D7FF17FE840C}"/>
              </a:ext>
            </a:extLst>
          </p:cNvPr>
          <p:cNvSpPr/>
          <p:nvPr/>
        </p:nvSpPr>
        <p:spPr>
          <a:xfrm>
            <a:off x="85849" y="7699020"/>
            <a:ext cx="3197099" cy="1127656"/>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Talent Acquisition Advisor</a:t>
            </a:r>
          </a:p>
          <a:p>
            <a:pPr algn="ctr"/>
            <a:r>
              <a:rPr lang="en-US">
                <a:solidFill>
                  <a:schemeClr val="tx1"/>
                </a:solidFill>
                <a:cs typeface="Arial"/>
              </a:rPr>
              <a:t>(Perm)  HM1 </a:t>
            </a:r>
          </a:p>
          <a:p>
            <a:pPr algn="ctr"/>
            <a:r>
              <a:rPr lang="en-US">
                <a:solidFill>
                  <a:schemeClr val="tx1"/>
                </a:solidFill>
                <a:cs typeface="Arial"/>
              </a:rPr>
              <a:t>(</a:t>
            </a:r>
          </a:p>
        </p:txBody>
      </p:sp>
      <p:sp>
        <p:nvSpPr>
          <p:cNvPr id="33" name="Rectangle 32">
            <a:extLst>
              <a:ext uri="{FF2B5EF4-FFF2-40B4-BE49-F238E27FC236}">
                <a16:creationId xmlns:a16="http://schemas.microsoft.com/office/drawing/2014/main" id="{4EEC16EB-4DCF-A813-779B-3C63A5E9C7B1}"/>
              </a:ext>
            </a:extLst>
          </p:cNvPr>
          <p:cNvSpPr/>
          <p:nvPr/>
        </p:nvSpPr>
        <p:spPr>
          <a:xfrm>
            <a:off x="3660360" y="7721786"/>
            <a:ext cx="3197099" cy="1127656"/>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Talent Acquisition Advisor</a:t>
            </a:r>
          </a:p>
          <a:p>
            <a:pPr algn="ctr"/>
            <a:r>
              <a:rPr lang="en-US">
                <a:solidFill>
                  <a:schemeClr val="tx1"/>
                </a:solidFill>
                <a:cs typeface="Arial"/>
              </a:rPr>
              <a:t>(Perm)  HM1</a:t>
            </a:r>
          </a:p>
          <a:p>
            <a:pPr algn="ctr"/>
            <a:endParaRPr lang="en-US">
              <a:solidFill>
                <a:schemeClr val="tx1"/>
              </a:solidFill>
              <a:cs typeface="Arial"/>
            </a:endParaRPr>
          </a:p>
        </p:txBody>
      </p:sp>
      <p:sp>
        <p:nvSpPr>
          <p:cNvPr id="35" name="Rectangle 34">
            <a:extLst>
              <a:ext uri="{FF2B5EF4-FFF2-40B4-BE49-F238E27FC236}">
                <a16:creationId xmlns:a16="http://schemas.microsoft.com/office/drawing/2014/main" id="{BF994E98-258A-A19F-FF31-96FA93E08764}"/>
              </a:ext>
            </a:extLst>
          </p:cNvPr>
          <p:cNvSpPr/>
          <p:nvPr/>
        </p:nvSpPr>
        <p:spPr>
          <a:xfrm>
            <a:off x="9669467" y="5918939"/>
            <a:ext cx="3197099" cy="112765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Senior Talent Acquisition Advisor</a:t>
            </a:r>
          </a:p>
          <a:p>
            <a:pPr algn="ctr"/>
            <a:r>
              <a:rPr lang="en-US">
                <a:solidFill>
                  <a:schemeClr val="tx1"/>
                </a:solidFill>
                <a:cs typeface="Arial"/>
              </a:rPr>
              <a:t>(Perm)  HM2</a:t>
            </a:r>
          </a:p>
        </p:txBody>
      </p:sp>
      <p:sp>
        <p:nvSpPr>
          <p:cNvPr id="37" name="Rectangle 36">
            <a:extLst>
              <a:ext uri="{FF2B5EF4-FFF2-40B4-BE49-F238E27FC236}">
                <a16:creationId xmlns:a16="http://schemas.microsoft.com/office/drawing/2014/main" id="{0839B13F-6AE1-B694-CCFF-9776F025A83F}"/>
              </a:ext>
            </a:extLst>
          </p:cNvPr>
          <p:cNvSpPr/>
          <p:nvPr/>
        </p:nvSpPr>
        <p:spPr>
          <a:xfrm>
            <a:off x="5609379" y="5887805"/>
            <a:ext cx="3197099" cy="112765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Talent Sourcing Specialist</a:t>
            </a:r>
          </a:p>
          <a:p>
            <a:pPr algn="ctr"/>
            <a:r>
              <a:rPr lang="en-US">
                <a:solidFill>
                  <a:schemeClr val="tx1"/>
                </a:solidFill>
                <a:cs typeface="Arial"/>
              </a:rPr>
              <a:t>(Perm)  HM2</a:t>
            </a:r>
          </a:p>
        </p:txBody>
      </p:sp>
      <p:sp>
        <p:nvSpPr>
          <p:cNvPr id="38" name="Rectangle 37">
            <a:extLst>
              <a:ext uri="{FF2B5EF4-FFF2-40B4-BE49-F238E27FC236}">
                <a16:creationId xmlns:a16="http://schemas.microsoft.com/office/drawing/2014/main" id="{790BDD75-D531-FF6B-A925-9FD9210C315C}"/>
              </a:ext>
            </a:extLst>
          </p:cNvPr>
          <p:cNvSpPr/>
          <p:nvPr/>
        </p:nvSpPr>
        <p:spPr>
          <a:xfrm>
            <a:off x="1700143" y="5916399"/>
            <a:ext cx="3197099" cy="112765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Senior Talent Acquisition Advisor</a:t>
            </a:r>
          </a:p>
          <a:p>
            <a:pPr algn="ctr"/>
            <a:r>
              <a:rPr lang="en-US">
                <a:solidFill>
                  <a:schemeClr val="tx1"/>
                </a:solidFill>
                <a:cs typeface="Arial"/>
              </a:rPr>
              <a:t>(Perm)  HM2</a:t>
            </a:r>
          </a:p>
          <a:p>
            <a:pPr algn="ctr"/>
            <a:endParaRPr lang="en-US">
              <a:solidFill>
                <a:schemeClr val="tx1"/>
              </a:solidFill>
              <a:cs typeface="Arial"/>
            </a:endParaRPr>
          </a:p>
        </p:txBody>
      </p:sp>
      <p:sp>
        <p:nvSpPr>
          <p:cNvPr id="41" name="Rectangle 40">
            <a:extLst>
              <a:ext uri="{FF2B5EF4-FFF2-40B4-BE49-F238E27FC236}">
                <a16:creationId xmlns:a16="http://schemas.microsoft.com/office/drawing/2014/main" id="{D221983A-09CB-A0D5-66D2-87B9D1785D05}"/>
              </a:ext>
            </a:extLst>
          </p:cNvPr>
          <p:cNvSpPr/>
          <p:nvPr/>
        </p:nvSpPr>
        <p:spPr>
          <a:xfrm>
            <a:off x="9679937" y="9291360"/>
            <a:ext cx="3197099" cy="112765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Talent Acquisition Support Coordinator</a:t>
            </a:r>
          </a:p>
          <a:p>
            <a:pPr algn="ctr"/>
            <a:r>
              <a:rPr lang="en-US">
                <a:solidFill>
                  <a:schemeClr val="tx1"/>
                </a:solidFill>
                <a:cs typeface="Arial"/>
              </a:rPr>
              <a:t>(Perm)  AO6</a:t>
            </a:r>
          </a:p>
        </p:txBody>
      </p:sp>
      <p:sp>
        <p:nvSpPr>
          <p:cNvPr id="43" name="Rectangle 42">
            <a:extLst>
              <a:ext uri="{FF2B5EF4-FFF2-40B4-BE49-F238E27FC236}">
                <a16:creationId xmlns:a16="http://schemas.microsoft.com/office/drawing/2014/main" id="{EC6B2041-4A6D-09D2-B56F-98CF8E30A563}"/>
              </a:ext>
            </a:extLst>
          </p:cNvPr>
          <p:cNvSpPr/>
          <p:nvPr/>
        </p:nvSpPr>
        <p:spPr>
          <a:xfrm>
            <a:off x="1729287" y="9410005"/>
            <a:ext cx="3197099" cy="112765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Talent Acquisition Support Coordinator</a:t>
            </a:r>
          </a:p>
          <a:p>
            <a:pPr algn="ctr"/>
            <a:r>
              <a:rPr lang="en-US">
                <a:solidFill>
                  <a:schemeClr val="tx1"/>
                </a:solidFill>
                <a:cs typeface="Arial"/>
              </a:rPr>
              <a:t>(Perm)  AO6</a:t>
            </a:r>
          </a:p>
        </p:txBody>
      </p:sp>
      <p:cxnSp>
        <p:nvCxnSpPr>
          <p:cNvPr id="46" name="Straight Arrow Connector 45">
            <a:extLst>
              <a:ext uri="{FF2B5EF4-FFF2-40B4-BE49-F238E27FC236}">
                <a16:creationId xmlns:a16="http://schemas.microsoft.com/office/drawing/2014/main" id="{BE5F5953-3D7B-C0CB-F0F3-C3B2D2E7F6E4}"/>
              </a:ext>
            </a:extLst>
          </p:cNvPr>
          <p:cNvCxnSpPr>
            <a:cxnSpLocks/>
          </p:cNvCxnSpPr>
          <p:nvPr/>
        </p:nvCxnSpPr>
        <p:spPr>
          <a:xfrm flipH="1" flipV="1">
            <a:off x="6871536" y="3755130"/>
            <a:ext cx="9295647" cy="6138"/>
          </a:xfrm>
          <a:prstGeom prst="straightConnector1">
            <a:avLst/>
          </a:prstGeom>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8D4E1940-CBFD-4D73-020A-01429CA1CC14}"/>
              </a:ext>
            </a:extLst>
          </p:cNvPr>
          <p:cNvCxnSpPr>
            <a:cxnSpLocks/>
          </p:cNvCxnSpPr>
          <p:nvPr/>
        </p:nvCxnSpPr>
        <p:spPr>
          <a:xfrm flipH="1" flipV="1">
            <a:off x="685586" y="7347247"/>
            <a:ext cx="5432387" cy="6138"/>
          </a:xfrm>
          <a:prstGeom prst="straightConnector1">
            <a:avLst/>
          </a:prstGeom>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43611E11-8B9D-8E81-6A63-FCD5CA77D5B6}"/>
              </a:ext>
            </a:extLst>
          </p:cNvPr>
          <p:cNvCxnSpPr>
            <a:cxnSpLocks/>
          </p:cNvCxnSpPr>
          <p:nvPr/>
        </p:nvCxnSpPr>
        <p:spPr>
          <a:xfrm flipH="1" flipV="1">
            <a:off x="2214296" y="5491471"/>
            <a:ext cx="9295647" cy="6138"/>
          </a:xfrm>
          <a:prstGeom prst="straightConnector1">
            <a:avLst/>
          </a:prstGeom>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C520135B-C030-44EA-878F-258DB35B47BA}"/>
              </a:ext>
            </a:extLst>
          </p:cNvPr>
          <p:cNvCxnSpPr>
            <a:cxnSpLocks/>
          </p:cNvCxnSpPr>
          <p:nvPr/>
        </p:nvCxnSpPr>
        <p:spPr>
          <a:xfrm flipH="1" flipV="1">
            <a:off x="8801527" y="7350016"/>
            <a:ext cx="8372682" cy="80952"/>
          </a:xfrm>
          <a:prstGeom prst="straightConnector1">
            <a:avLst/>
          </a:prstGeom>
        </p:spPr>
        <p:style>
          <a:lnRef idx="1">
            <a:schemeClr val="dk1"/>
          </a:lnRef>
          <a:fillRef idx="0">
            <a:schemeClr val="dk1"/>
          </a:fillRef>
          <a:effectRef idx="0">
            <a:schemeClr val="dk1"/>
          </a:effectRef>
          <a:fontRef idx="minor">
            <a:schemeClr val="tx1"/>
          </a:fontRef>
        </p:style>
      </p:cxnSp>
      <p:cxnSp>
        <p:nvCxnSpPr>
          <p:cNvPr id="54" name="Straight Arrow Connector 53">
            <a:extLst>
              <a:ext uri="{FF2B5EF4-FFF2-40B4-BE49-F238E27FC236}">
                <a16:creationId xmlns:a16="http://schemas.microsoft.com/office/drawing/2014/main" id="{4AFA1FBF-F6D2-B56D-4095-C000075B9E3D}"/>
              </a:ext>
            </a:extLst>
          </p:cNvPr>
          <p:cNvCxnSpPr/>
          <p:nvPr/>
        </p:nvCxnSpPr>
        <p:spPr>
          <a:xfrm flipH="1">
            <a:off x="6853185" y="3745625"/>
            <a:ext cx="5422" cy="247012"/>
          </a:xfrm>
          <a:prstGeom prst="straightConnector1">
            <a:avLst/>
          </a:prstGeom>
        </p:spPr>
        <p:style>
          <a:lnRef idx="1">
            <a:schemeClr val="dk1"/>
          </a:lnRef>
          <a:fillRef idx="0">
            <a:schemeClr val="dk1"/>
          </a:fillRef>
          <a:effectRef idx="0">
            <a:schemeClr val="dk1"/>
          </a:effectRef>
          <a:fontRef idx="minor">
            <a:schemeClr val="tx1"/>
          </a:fontRef>
        </p:style>
      </p:cxnSp>
      <p:cxnSp>
        <p:nvCxnSpPr>
          <p:cNvPr id="55" name="Straight Arrow Connector 54">
            <a:extLst>
              <a:ext uri="{FF2B5EF4-FFF2-40B4-BE49-F238E27FC236}">
                <a16:creationId xmlns:a16="http://schemas.microsoft.com/office/drawing/2014/main" id="{3B923405-B4E8-F952-D94F-CB7E0A393552}"/>
              </a:ext>
            </a:extLst>
          </p:cNvPr>
          <p:cNvCxnSpPr>
            <a:cxnSpLocks/>
          </p:cNvCxnSpPr>
          <p:nvPr/>
        </p:nvCxnSpPr>
        <p:spPr>
          <a:xfrm flipH="1">
            <a:off x="16171821" y="3745625"/>
            <a:ext cx="5422" cy="247012"/>
          </a:xfrm>
          <a:prstGeom prst="straightConnector1">
            <a:avLst/>
          </a:prstGeom>
        </p:spPr>
        <p:style>
          <a:lnRef idx="1">
            <a:schemeClr val="dk1"/>
          </a:lnRef>
          <a:fillRef idx="0">
            <a:schemeClr val="dk1"/>
          </a:fillRef>
          <a:effectRef idx="0">
            <a:schemeClr val="dk1"/>
          </a:effectRef>
          <a:fontRef idx="minor">
            <a:schemeClr val="tx1"/>
          </a:fontRef>
        </p:style>
      </p:cxnSp>
      <p:cxnSp>
        <p:nvCxnSpPr>
          <p:cNvPr id="1049" name="Straight Arrow Connector 1048">
            <a:extLst>
              <a:ext uri="{FF2B5EF4-FFF2-40B4-BE49-F238E27FC236}">
                <a16:creationId xmlns:a16="http://schemas.microsoft.com/office/drawing/2014/main" id="{F2736AA3-7913-7CDA-BC6D-AB1DDA9B7EAB}"/>
              </a:ext>
            </a:extLst>
          </p:cNvPr>
          <p:cNvCxnSpPr/>
          <p:nvPr/>
        </p:nvCxnSpPr>
        <p:spPr>
          <a:xfrm flipH="1">
            <a:off x="11230640" y="3155908"/>
            <a:ext cx="5424" cy="592210"/>
          </a:xfrm>
          <a:prstGeom prst="straightConnector1">
            <a:avLst/>
          </a:prstGeom>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D5450BBC-07AF-A8A6-E83F-DA91B4283072}"/>
              </a:ext>
            </a:extLst>
          </p:cNvPr>
          <p:cNvCxnSpPr>
            <a:cxnSpLocks/>
          </p:cNvCxnSpPr>
          <p:nvPr/>
        </p:nvCxnSpPr>
        <p:spPr>
          <a:xfrm flipH="1">
            <a:off x="2209367" y="5502427"/>
            <a:ext cx="5424" cy="270463"/>
          </a:xfrm>
          <a:prstGeom prst="straightConnector1">
            <a:avLst/>
          </a:prstGeom>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9A227DFD-E872-0850-55FA-6D66F99164FC}"/>
              </a:ext>
            </a:extLst>
          </p:cNvPr>
          <p:cNvCxnSpPr>
            <a:cxnSpLocks/>
          </p:cNvCxnSpPr>
          <p:nvPr/>
        </p:nvCxnSpPr>
        <p:spPr>
          <a:xfrm flipH="1">
            <a:off x="7092013" y="5192664"/>
            <a:ext cx="5424" cy="580294"/>
          </a:xfrm>
          <a:prstGeom prst="straightConnector1">
            <a:avLst/>
          </a:prstGeom>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972CB5B8-9C08-9A0C-D04B-08650DDB6B3E}"/>
              </a:ext>
            </a:extLst>
          </p:cNvPr>
          <p:cNvCxnSpPr>
            <a:cxnSpLocks/>
          </p:cNvCxnSpPr>
          <p:nvPr/>
        </p:nvCxnSpPr>
        <p:spPr>
          <a:xfrm flipH="1">
            <a:off x="11485723" y="5502564"/>
            <a:ext cx="5424" cy="270463"/>
          </a:xfrm>
          <a:prstGeom prst="straightConnector1">
            <a:avLst/>
          </a:prstGeom>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40133426-9018-59D8-AE45-55F5AD456534}"/>
              </a:ext>
            </a:extLst>
          </p:cNvPr>
          <p:cNvCxnSpPr>
            <a:cxnSpLocks/>
          </p:cNvCxnSpPr>
          <p:nvPr/>
        </p:nvCxnSpPr>
        <p:spPr>
          <a:xfrm flipH="1">
            <a:off x="8806826" y="7348820"/>
            <a:ext cx="5424" cy="270463"/>
          </a:xfrm>
          <a:prstGeom prst="straightConnector1">
            <a:avLst/>
          </a:prstGeom>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40C8723E-3714-36A9-4DC9-C67F52FD2171}"/>
              </a:ext>
            </a:extLst>
          </p:cNvPr>
          <p:cNvCxnSpPr>
            <a:cxnSpLocks/>
          </p:cNvCxnSpPr>
          <p:nvPr/>
        </p:nvCxnSpPr>
        <p:spPr>
          <a:xfrm flipH="1">
            <a:off x="13202882" y="7348888"/>
            <a:ext cx="5424" cy="270463"/>
          </a:xfrm>
          <a:prstGeom prst="straightConnector1">
            <a:avLst/>
          </a:prstGeom>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AE69ED92-3FD0-0561-D942-6A287327A380}"/>
              </a:ext>
            </a:extLst>
          </p:cNvPr>
          <p:cNvCxnSpPr>
            <a:cxnSpLocks/>
          </p:cNvCxnSpPr>
          <p:nvPr/>
        </p:nvCxnSpPr>
        <p:spPr>
          <a:xfrm flipH="1">
            <a:off x="686666" y="7348957"/>
            <a:ext cx="5424" cy="270463"/>
          </a:xfrm>
          <a:prstGeom prst="straightConnector1">
            <a:avLst/>
          </a:prstGeom>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623E019A-1AB8-E274-5E5C-9D8CC4D7C4A8}"/>
              </a:ext>
            </a:extLst>
          </p:cNvPr>
          <p:cNvCxnSpPr>
            <a:cxnSpLocks/>
          </p:cNvCxnSpPr>
          <p:nvPr/>
        </p:nvCxnSpPr>
        <p:spPr>
          <a:xfrm flipH="1">
            <a:off x="6104350" y="7337114"/>
            <a:ext cx="5424" cy="270463"/>
          </a:xfrm>
          <a:prstGeom prst="straightConnector1">
            <a:avLst/>
          </a:prstGeom>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56F7D22A-1694-80D4-5678-35BE758586C8}"/>
              </a:ext>
            </a:extLst>
          </p:cNvPr>
          <p:cNvCxnSpPr>
            <a:cxnSpLocks/>
          </p:cNvCxnSpPr>
          <p:nvPr/>
        </p:nvCxnSpPr>
        <p:spPr>
          <a:xfrm>
            <a:off x="3418975" y="7051299"/>
            <a:ext cx="6488" cy="2367783"/>
          </a:xfrm>
          <a:prstGeom prst="straightConnector1">
            <a:avLst/>
          </a:prstGeom>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293FB29A-3C52-09B3-17AB-8A6DB32DE837}"/>
              </a:ext>
            </a:extLst>
          </p:cNvPr>
          <p:cNvCxnSpPr>
            <a:cxnSpLocks/>
          </p:cNvCxnSpPr>
          <p:nvPr/>
        </p:nvCxnSpPr>
        <p:spPr>
          <a:xfrm>
            <a:off x="11350194" y="7051372"/>
            <a:ext cx="18402" cy="2248618"/>
          </a:xfrm>
          <a:prstGeom prst="straightConnector1">
            <a:avLst/>
          </a:prstGeom>
        </p:spPr>
        <p:style>
          <a:lnRef idx="1">
            <a:schemeClr val="dk1"/>
          </a:lnRef>
          <a:fillRef idx="0">
            <a:schemeClr val="dk1"/>
          </a:fillRef>
          <a:effectRef idx="0">
            <a:schemeClr val="dk1"/>
          </a:effectRef>
          <a:fontRef idx="minor">
            <a:schemeClr val="tx1"/>
          </a:fontRef>
        </p:style>
      </p:cxnSp>
      <p:sp>
        <p:nvSpPr>
          <p:cNvPr id="3" name="Rectangle 2">
            <a:extLst>
              <a:ext uri="{FF2B5EF4-FFF2-40B4-BE49-F238E27FC236}">
                <a16:creationId xmlns:a16="http://schemas.microsoft.com/office/drawing/2014/main" id="{CF88368A-1C5E-D8C6-58C6-EC260539246B}"/>
              </a:ext>
            </a:extLst>
          </p:cNvPr>
          <p:cNvSpPr/>
          <p:nvPr/>
        </p:nvSpPr>
        <p:spPr>
          <a:xfrm>
            <a:off x="15334666" y="7713718"/>
            <a:ext cx="3178017" cy="112765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Talent Acquisition Advisor</a:t>
            </a:r>
          </a:p>
          <a:p>
            <a:pPr algn="ctr"/>
            <a:r>
              <a:rPr lang="en-US">
                <a:solidFill>
                  <a:schemeClr val="tx1"/>
                </a:solidFill>
                <a:cs typeface="Arial"/>
              </a:rPr>
              <a:t>(Perm)  HM1</a:t>
            </a:r>
          </a:p>
        </p:txBody>
      </p:sp>
      <p:sp>
        <p:nvSpPr>
          <p:cNvPr id="20" name="Rectangle 19">
            <a:extLst>
              <a:ext uri="{FF2B5EF4-FFF2-40B4-BE49-F238E27FC236}">
                <a16:creationId xmlns:a16="http://schemas.microsoft.com/office/drawing/2014/main" id="{F5893A59-9126-09FA-8E55-F914AC20298C}"/>
              </a:ext>
            </a:extLst>
          </p:cNvPr>
          <p:cNvSpPr/>
          <p:nvPr/>
        </p:nvSpPr>
        <p:spPr>
          <a:xfrm>
            <a:off x="9676437" y="1928586"/>
            <a:ext cx="3105117" cy="1127656"/>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Head of Talent Acquisition (Perm) HM5</a:t>
            </a:r>
          </a:p>
          <a:p>
            <a:pPr algn="ctr"/>
            <a:endParaRPr lang="en-US">
              <a:solidFill>
                <a:schemeClr val="tx1"/>
              </a:solidFill>
              <a:cs typeface="Arial"/>
            </a:endParaRPr>
          </a:p>
        </p:txBody>
      </p:sp>
      <p:cxnSp>
        <p:nvCxnSpPr>
          <p:cNvPr id="2" name="Straight Arrow Connector 1">
            <a:extLst>
              <a:ext uri="{FF2B5EF4-FFF2-40B4-BE49-F238E27FC236}">
                <a16:creationId xmlns:a16="http://schemas.microsoft.com/office/drawing/2014/main" id="{30EF5733-E29F-BF2B-06ED-268BB1E3945E}"/>
              </a:ext>
            </a:extLst>
          </p:cNvPr>
          <p:cNvCxnSpPr>
            <a:cxnSpLocks/>
          </p:cNvCxnSpPr>
          <p:nvPr/>
        </p:nvCxnSpPr>
        <p:spPr>
          <a:xfrm flipH="1">
            <a:off x="17187063" y="7406117"/>
            <a:ext cx="5424" cy="270463"/>
          </a:xfrm>
          <a:prstGeom prst="straightConnector1">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08508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7" name="Title 3">
            <a:extLst>
              <a:ext uri="{FF2B5EF4-FFF2-40B4-BE49-F238E27FC236}">
                <a16:creationId xmlns:a16="http://schemas.microsoft.com/office/drawing/2014/main" id="{077B5858-4BF1-9339-C1E5-D9FDAC75D91F}"/>
              </a:ext>
            </a:extLst>
          </p:cNvPr>
          <p:cNvSpPr>
            <a:spLocks noGrp="1"/>
          </p:cNvSpPr>
          <p:nvPr>
            <p:ph type="title"/>
          </p:nvPr>
        </p:nvSpPr>
        <p:spPr>
          <a:xfrm>
            <a:off x="800100" y="1379218"/>
            <a:ext cx="22667201" cy="540000"/>
          </a:xfrm>
          <a:ln>
            <a:noFill/>
          </a:ln>
        </p:spPr>
        <p:txBody>
          <a:bodyPr/>
          <a:lstStyle/>
          <a:p>
            <a:r>
              <a:rPr lang="en-US"/>
              <a:t>Proposed New Structure </a:t>
            </a:r>
            <a:endParaRPr lang="en-US">
              <a:solidFill>
                <a:srgbClr val="00B050"/>
              </a:solidFill>
              <a:cs typeface="Arial"/>
            </a:endParaRPr>
          </a:p>
        </p:txBody>
      </p:sp>
      <p:sp>
        <p:nvSpPr>
          <p:cNvPr id="5" name="TextBox 4">
            <a:extLst>
              <a:ext uri="{FF2B5EF4-FFF2-40B4-BE49-F238E27FC236}">
                <a16:creationId xmlns:a16="http://schemas.microsoft.com/office/drawing/2014/main" id="{28FF2153-EFA5-071C-D1D1-FC41F2BAFFD3}"/>
              </a:ext>
            </a:extLst>
          </p:cNvPr>
          <p:cNvSpPr txBox="1"/>
          <p:nvPr/>
        </p:nvSpPr>
        <p:spPr>
          <a:xfrm>
            <a:off x="19238283" y="12031444"/>
            <a:ext cx="4532650" cy="935213"/>
          </a:xfrm>
          <a:prstGeom prst="rect">
            <a:avLst/>
          </a:prstGeom>
          <a:ln>
            <a:noFill/>
          </a:ln>
        </p:spPr>
        <p:txBody>
          <a:bodyPr vert="horz" wrap="square" lIns="0" tIns="0" rIns="0" bIns="0"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2664"/>
                </a:solidFill>
                <a:effectLst/>
                <a:uLnTx/>
                <a:uFillTx/>
                <a:latin typeface="Arial"/>
                <a:ea typeface="+mn-ea"/>
                <a:cs typeface="+mn-cs"/>
              </a:rPr>
              <a:t>Non-impacted</a:t>
            </a:r>
            <a:endParaRPr kumimoji="0" lang="en-AU" sz="3600" b="1" i="0" u="none" strike="noStrike" kern="1200" cap="none" spc="0" normalizeH="0" baseline="0" noProof="0">
              <a:ln>
                <a:noFill/>
              </a:ln>
              <a:solidFill>
                <a:srgbClr val="002664"/>
              </a:solidFill>
              <a:effectLst/>
              <a:uLnTx/>
              <a:uFillTx/>
              <a:latin typeface="Arial"/>
              <a:ea typeface="+mn-ea"/>
              <a:cs typeface="+mn-cs"/>
            </a:endParaRPr>
          </a:p>
        </p:txBody>
      </p:sp>
      <p:grpSp>
        <p:nvGrpSpPr>
          <p:cNvPr id="8" name="Group 7">
            <a:extLst>
              <a:ext uri="{FF2B5EF4-FFF2-40B4-BE49-F238E27FC236}">
                <a16:creationId xmlns:a16="http://schemas.microsoft.com/office/drawing/2014/main" id="{33AF012B-1CFB-B1E3-04AC-8C7D52BBD2FE}"/>
              </a:ext>
            </a:extLst>
          </p:cNvPr>
          <p:cNvGrpSpPr/>
          <p:nvPr/>
        </p:nvGrpSpPr>
        <p:grpSpPr>
          <a:xfrm>
            <a:off x="21246966" y="11516076"/>
            <a:ext cx="828787" cy="474693"/>
            <a:chOff x="18799941" y="9590156"/>
            <a:chExt cx="828787" cy="474693"/>
          </a:xfrm>
        </p:grpSpPr>
        <p:sp>
          <p:nvSpPr>
            <p:cNvPr id="4" name="Rectangle 3">
              <a:extLst>
                <a:ext uri="{FF2B5EF4-FFF2-40B4-BE49-F238E27FC236}">
                  <a16:creationId xmlns:a16="http://schemas.microsoft.com/office/drawing/2014/main" id="{DC93BBCD-F5F7-3DD9-3891-598B394112ED}"/>
                </a:ext>
              </a:extLst>
            </p:cNvPr>
            <p:cNvSpPr/>
            <p:nvPr/>
          </p:nvSpPr>
          <p:spPr>
            <a:xfrm>
              <a:off x="18799941" y="9590156"/>
              <a:ext cx="828787" cy="47469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Rectangle 5">
              <a:extLst>
                <a:ext uri="{FF2B5EF4-FFF2-40B4-BE49-F238E27FC236}">
                  <a16:creationId xmlns:a16="http://schemas.microsoft.com/office/drawing/2014/main" id="{2FFBCEEA-C6EF-41FA-C80B-47DDF224ECDE}"/>
                </a:ext>
              </a:extLst>
            </p:cNvPr>
            <p:cNvSpPr/>
            <p:nvPr/>
          </p:nvSpPr>
          <p:spPr>
            <a:xfrm>
              <a:off x="18799941" y="9822542"/>
              <a:ext cx="828787" cy="242307"/>
            </a:xfrm>
            <a:prstGeom prst="rect">
              <a:avLst/>
            </a:prstGeom>
            <a:solidFill>
              <a:srgbClr val="CBEC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10" name="Group 9">
            <a:extLst>
              <a:ext uri="{FF2B5EF4-FFF2-40B4-BE49-F238E27FC236}">
                <a16:creationId xmlns:a16="http://schemas.microsoft.com/office/drawing/2014/main" id="{A7352E4E-2B22-2F71-17FF-4B475B5E0706}"/>
              </a:ext>
            </a:extLst>
          </p:cNvPr>
          <p:cNvGrpSpPr/>
          <p:nvPr/>
        </p:nvGrpSpPr>
        <p:grpSpPr>
          <a:xfrm>
            <a:off x="20329668" y="12142741"/>
            <a:ext cx="828787" cy="474694"/>
            <a:chOff x="18799941" y="10573855"/>
            <a:chExt cx="828787" cy="474694"/>
          </a:xfrm>
        </p:grpSpPr>
        <p:sp>
          <p:nvSpPr>
            <p:cNvPr id="1198" name="Rectangle 1197">
              <a:extLst>
                <a:ext uri="{FF2B5EF4-FFF2-40B4-BE49-F238E27FC236}">
                  <a16:creationId xmlns:a16="http://schemas.microsoft.com/office/drawing/2014/main" id="{4936C62C-CA4A-C22C-6C2E-935EA46B368F}"/>
                </a:ext>
              </a:extLst>
            </p:cNvPr>
            <p:cNvSpPr/>
            <p:nvPr/>
          </p:nvSpPr>
          <p:spPr>
            <a:xfrm>
              <a:off x="18799941" y="10573855"/>
              <a:ext cx="828787" cy="474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Rectangle 6">
              <a:extLst>
                <a:ext uri="{FF2B5EF4-FFF2-40B4-BE49-F238E27FC236}">
                  <a16:creationId xmlns:a16="http://schemas.microsoft.com/office/drawing/2014/main" id="{89C231C2-04B3-5A54-728A-EA3882C2C4BC}"/>
                </a:ext>
              </a:extLst>
            </p:cNvPr>
            <p:cNvSpPr/>
            <p:nvPr/>
          </p:nvSpPr>
          <p:spPr>
            <a:xfrm>
              <a:off x="18799941" y="10797607"/>
              <a:ext cx="828787" cy="25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24" name="Rectangle 23">
            <a:extLst>
              <a:ext uri="{FF2B5EF4-FFF2-40B4-BE49-F238E27FC236}">
                <a16:creationId xmlns:a16="http://schemas.microsoft.com/office/drawing/2014/main" id="{58D76AF3-49FB-D9B2-E649-0100C481066E}"/>
              </a:ext>
            </a:extLst>
          </p:cNvPr>
          <p:cNvSpPr/>
          <p:nvPr/>
        </p:nvSpPr>
        <p:spPr>
          <a:xfrm>
            <a:off x="7885996" y="5020836"/>
            <a:ext cx="3105117" cy="112765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Manager, Talent Acquisition Operations </a:t>
            </a:r>
          </a:p>
          <a:p>
            <a:pPr algn="ctr"/>
            <a:r>
              <a:rPr lang="en-US">
                <a:solidFill>
                  <a:schemeClr val="tx1"/>
                </a:solidFill>
                <a:cs typeface="Arial"/>
              </a:rPr>
              <a:t>(Perm)  HM4</a:t>
            </a:r>
          </a:p>
        </p:txBody>
      </p:sp>
      <p:sp>
        <p:nvSpPr>
          <p:cNvPr id="26" name="Rectangle 25">
            <a:extLst>
              <a:ext uri="{FF2B5EF4-FFF2-40B4-BE49-F238E27FC236}">
                <a16:creationId xmlns:a16="http://schemas.microsoft.com/office/drawing/2014/main" id="{98CC0C9C-983D-4903-3194-7930F1CCD962}"/>
              </a:ext>
            </a:extLst>
          </p:cNvPr>
          <p:cNvSpPr/>
          <p:nvPr/>
        </p:nvSpPr>
        <p:spPr>
          <a:xfrm>
            <a:off x="15993393" y="5020836"/>
            <a:ext cx="3197099" cy="112765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Talent Acquisition Lead - Projects and Continuous Improvement </a:t>
            </a:r>
          </a:p>
          <a:p>
            <a:pPr algn="ctr"/>
            <a:r>
              <a:rPr lang="en-US">
                <a:solidFill>
                  <a:schemeClr val="tx1"/>
                </a:solidFill>
                <a:cs typeface="Arial"/>
              </a:rPr>
              <a:t>(Perm)  HM3</a:t>
            </a:r>
          </a:p>
        </p:txBody>
      </p:sp>
      <p:sp>
        <p:nvSpPr>
          <p:cNvPr id="27" name="Rectangle 26">
            <a:extLst>
              <a:ext uri="{FF2B5EF4-FFF2-40B4-BE49-F238E27FC236}">
                <a16:creationId xmlns:a16="http://schemas.microsoft.com/office/drawing/2014/main" id="{16ACDFA4-66DB-C107-3DAD-798C59479247}"/>
              </a:ext>
            </a:extLst>
          </p:cNvPr>
          <p:cNvSpPr/>
          <p:nvPr/>
        </p:nvSpPr>
        <p:spPr>
          <a:xfrm>
            <a:off x="10042643" y="8490414"/>
            <a:ext cx="3197099" cy="1127656"/>
          </a:xfrm>
          <a:prstGeom prst="rect">
            <a:avLst/>
          </a:prstGeom>
          <a:solidFill>
            <a:schemeClr val="accent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Talent Acquisition Advisor</a:t>
            </a:r>
          </a:p>
          <a:p>
            <a:pPr algn="ctr"/>
            <a:r>
              <a:rPr lang="en-US">
                <a:solidFill>
                  <a:schemeClr val="tx1"/>
                </a:solidFill>
                <a:cs typeface="Arial"/>
              </a:rPr>
              <a:t>(Perm)  HM1</a:t>
            </a:r>
          </a:p>
        </p:txBody>
      </p:sp>
      <p:sp>
        <p:nvSpPr>
          <p:cNvPr id="30" name="Rectangle 29">
            <a:extLst>
              <a:ext uri="{FF2B5EF4-FFF2-40B4-BE49-F238E27FC236}">
                <a16:creationId xmlns:a16="http://schemas.microsoft.com/office/drawing/2014/main" id="{73262190-AE2B-38B2-1957-CF82B62C3B59}"/>
              </a:ext>
            </a:extLst>
          </p:cNvPr>
          <p:cNvSpPr/>
          <p:nvPr/>
        </p:nvSpPr>
        <p:spPr>
          <a:xfrm>
            <a:off x="10042643" y="9806947"/>
            <a:ext cx="3197099" cy="1127656"/>
          </a:xfrm>
          <a:prstGeom prst="rect">
            <a:avLst/>
          </a:prstGeom>
          <a:solidFill>
            <a:schemeClr val="accent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Talent Acquisition Advisor</a:t>
            </a:r>
          </a:p>
          <a:p>
            <a:pPr algn="ctr"/>
            <a:r>
              <a:rPr lang="en-US">
                <a:solidFill>
                  <a:schemeClr val="tx1"/>
                </a:solidFill>
                <a:cs typeface="Arial"/>
              </a:rPr>
              <a:t>(Perm)  HM1</a:t>
            </a:r>
          </a:p>
        </p:txBody>
      </p:sp>
      <p:sp>
        <p:nvSpPr>
          <p:cNvPr id="32" name="Rectangle 31">
            <a:extLst>
              <a:ext uri="{FF2B5EF4-FFF2-40B4-BE49-F238E27FC236}">
                <a16:creationId xmlns:a16="http://schemas.microsoft.com/office/drawing/2014/main" id="{6E34F038-968C-80CE-C4C5-D7FF17FE840C}"/>
              </a:ext>
            </a:extLst>
          </p:cNvPr>
          <p:cNvSpPr/>
          <p:nvPr/>
        </p:nvSpPr>
        <p:spPr>
          <a:xfrm>
            <a:off x="5580603" y="9806947"/>
            <a:ext cx="3197099" cy="1127656"/>
          </a:xfrm>
          <a:prstGeom prst="rect">
            <a:avLst/>
          </a:prstGeom>
          <a:solidFill>
            <a:schemeClr val="accent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Talent Acquisition Advisor</a:t>
            </a:r>
          </a:p>
          <a:p>
            <a:pPr algn="ctr"/>
            <a:r>
              <a:rPr lang="en-US">
                <a:solidFill>
                  <a:schemeClr val="tx1"/>
                </a:solidFill>
                <a:cs typeface="Arial"/>
              </a:rPr>
              <a:t>(Perm)  HM1 </a:t>
            </a:r>
          </a:p>
        </p:txBody>
      </p:sp>
      <p:sp>
        <p:nvSpPr>
          <p:cNvPr id="33" name="Rectangle 32">
            <a:extLst>
              <a:ext uri="{FF2B5EF4-FFF2-40B4-BE49-F238E27FC236}">
                <a16:creationId xmlns:a16="http://schemas.microsoft.com/office/drawing/2014/main" id="{4EEC16EB-4DCF-A813-779B-3C63A5E9C7B1}"/>
              </a:ext>
            </a:extLst>
          </p:cNvPr>
          <p:cNvSpPr/>
          <p:nvPr/>
        </p:nvSpPr>
        <p:spPr>
          <a:xfrm>
            <a:off x="5580602" y="8490414"/>
            <a:ext cx="3197099" cy="1127656"/>
          </a:xfrm>
          <a:prstGeom prst="rect">
            <a:avLst/>
          </a:prstGeom>
          <a:solidFill>
            <a:schemeClr val="accent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Talent Acquisition Advisor</a:t>
            </a:r>
          </a:p>
          <a:p>
            <a:pPr algn="ctr"/>
            <a:r>
              <a:rPr lang="en-US">
                <a:solidFill>
                  <a:schemeClr val="tx1"/>
                </a:solidFill>
                <a:cs typeface="Arial"/>
              </a:rPr>
              <a:t>(Perm)  HM1</a:t>
            </a:r>
          </a:p>
        </p:txBody>
      </p:sp>
      <p:sp>
        <p:nvSpPr>
          <p:cNvPr id="35" name="Rectangle 34">
            <a:extLst>
              <a:ext uri="{FF2B5EF4-FFF2-40B4-BE49-F238E27FC236}">
                <a16:creationId xmlns:a16="http://schemas.microsoft.com/office/drawing/2014/main" id="{BF994E98-258A-A19F-FF31-96FA93E08764}"/>
              </a:ext>
            </a:extLst>
          </p:cNvPr>
          <p:cNvSpPr/>
          <p:nvPr/>
        </p:nvSpPr>
        <p:spPr>
          <a:xfrm>
            <a:off x="12215820" y="6838077"/>
            <a:ext cx="3197099" cy="112765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Senior Talent Acquisition Advisor</a:t>
            </a:r>
          </a:p>
          <a:p>
            <a:pPr algn="ctr"/>
            <a:r>
              <a:rPr lang="en-US">
                <a:solidFill>
                  <a:schemeClr val="tx1"/>
                </a:solidFill>
                <a:cs typeface="Arial"/>
              </a:rPr>
              <a:t>(Perm)  HM2</a:t>
            </a:r>
          </a:p>
        </p:txBody>
      </p:sp>
      <p:sp>
        <p:nvSpPr>
          <p:cNvPr id="37" name="Rectangle 36">
            <a:extLst>
              <a:ext uri="{FF2B5EF4-FFF2-40B4-BE49-F238E27FC236}">
                <a16:creationId xmlns:a16="http://schemas.microsoft.com/office/drawing/2014/main" id="{0839B13F-6AE1-B694-CCFF-9776F025A83F}"/>
              </a:ext>
            </a:extLst>
          </p:cNvPr>
          <p:cNvSpPr/>
          <p:nvPr/>
        </p:nvSpPr>
        <p:spPr>
          <a:xfrm>
            <a:off x="7838140" y="6842211"/>
            <a:ext cx="3197099" cy="112765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Talent Sourcing Specialist</a:t>
            </a:r>
          </a:p>
          <a:p>
            <a:pPr algn="ctr"/>
            <a:r>
              <a:rPr lang="en-US">
                <a:solidFill>
                  <a:schemeClr val="tx1"/>
                </a:solidFill>
                <a:cs typeface="Arial"/>
              </a:rPr>
              <a:t>(Perm)  HM2</a:t>
            </a:r>
          </a:p>
        </p:txBody>
      </p:sp>
      <p:sp>
        <p:nvSpPr>
          <p:cNvPr id="38" name="Rectangle 37">
            <a:extLst>
              <a:ext uri="{FF2B5EF4-FFF2-40B4-BE49-F238E27FC236}">
                <a16:creationId xmlns:a16="http://schemas.microsoft.com/office/drawing/2014/main" id="{790BDD75-D531-FF6B-A925-9FD9210C315C}"/>
              </a:ext>
            </a:extLst>
          </p:cNvPr>
          <p:cNvSpPr/>
          <p:nvPr/>
        </p:nvSpPr>
        <p:spPr>
          <a:xfrm>
            <a:off x="3464574" y="6832745"/>
            <a:ext cx="3197099" cy="112765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Senior Talent Acquisition Advisor</a:t>
            </a:r>
          </a:p>
          <a:p>
            <a:pPr algn="ctr"/>
            <a:r>
              <a:rPr lang="en-US">
                <a:solidFill>
                  <a:schemeClr val="tx1"/>
                </a:solidFill>
                <a:cs typeface="Arial"/>
              </a:rPr>
              <a:t>(Perm)  HM2</a:t>
            </a:r>
          </a:p>
        </p:txBody>
      </p:sp>
      <p:sp>
        <p:nvSpPr>
          <p:cNvPr id="41" name="Rectangle 40">
            <a:extLst>
              <a:ext uri="{FF2B5EF4-FFF2-40B4-BE49-F238E27FC236}">
                <a16:creationId xmlns:a16="http://schemas.microsoft.com/office/drawing/2014/main" id="{D221983A-09CB-A0D5-66D2-87B9D1785D05}"/>
              </a:ext>
            </a:extLst>
          </p:cNvPr>
          <p:cNvSpPr/>
          <p:nvPr/>
        </p:nvSpPr>
        <p:spPr>
          <a:xfrm>
            <a:off x="14407544" y="8490414"/>
            <a:ext cx="3197099" cy="112765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Talent Acquisition Support Coordinator</a:t>
            </a:r>
          </a:p>
          <a:p>
            <a:pPr algn="ctr"/>
            <a:r>
              <a:rPr lang="en-US">
                <a:solidFill>
                  <a:schemeClr val="tx1"/>
                </a:solidFill>
                <a:cs typeface="Arial"/>
              </a:rPr>
              <a:t>(Perm)  AO6</a:t>
            </a:r>
          </a:p>
        </p:txBody>
      </p:sp>
      <p:sp>
        <p:nvSpPr>
          <p:cNvPr id="43" name="Rectangle 42">
            <a:extLst>
              <a:ext uri="{FF2B5EF4-FFF2-40B4-BE49-F238E27FC236}">
                <a16:creationId xmlns:a16="http://schemas.microsoft.com/office/drawing/2014/main" id="{EC6B2041-4A6D-09D2-B56F-98CF8E30A563}"/>
              </a:ext>
            </a:extLst>
          </p:cNvPr>
          <p:cNvSpPr/>
          <p:nvPr/>
        </p:nvSpPr>
        <p:spPr>
          <a:xfrm>
            <a:off x="1207036" y="9054242"/>
            <a:ext cx="3197099" cy="112765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Talent Acquisition Support Coordinator</a:t>
            </a:r>
          </a:p>
          <a:p>
            <a:pPr algn="ctr"/>
            <a:r>
              <a:rPr lang="en-US">
                <a:solidFill>
                  <a:schemeClr val="tx1"/>
                </a:solidFill>
                <a:cs typeface="Arial"/>
              </a:rPr>
              <a:t>(Perm)  AO6</a:t>
            </a:r>
          </a:p>
        </p:txBody>
      </p:sp>
      <p:sp>
        <p:nvSpPr>
          <p:cNvPr id="3" name="Rectangle 2">
            <a:extLst>
              <a:ext uri="{FF2B5EF4-FFF2-40B4-BE49-F238E27FC236}">
                <a16:creationId xmlns:a16="http://schemas.microsoft.com/office/drawing/2014/main" id="{CF88368A-1C5E-D8C6-58C6-EC260539246B}"/>
              </a:ext>
            </a:extLst>
          </p:cNvPr>
          <p:cNvSpPr/>
          <p:nvPr/>
        </p:nvSpPr>
        <p:spPr>
          <a:xfrm>
            <a:off x="14413926" y="9806947"/>
            <a:ext cx="3178017" cy="112765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Talent Acquisition Advisor</a:t>
            </a:r>
          </a:p>
          <a:p>
            <a:pPr algn="ctr"/>
            <a:r>
              <a:rPr lang="en-US">
                <a:solidFill>
                  <a:schemeClr val="tx1"/>
                </a:solidFill>
                <a:cs typeface="Arial"/>
              </a:rPr>
              <a:t>(Perm)  HM1</a:t>
            </a:r>
          </a:p>
        </p:txBody>
      </p:sp>
      <p:sp>
        <p:nvSpPr>
          <p:cNvPr id="20" name="Rectangle 19">
            <a:extLst>
              <a:ext uri="{FF2B5EF4-FFF2-40B4-BE49-F238E27FC236}">
                <a16:creationId xmlns:a16="http://schemas.microsoft.com/office/drawing/2014/main" id="{F5893A59-9126-09FA-8E55-F914AC20298C}"/>
              </a:ext>
            </a:extLst>
          </p:cNvPr>
          <p:cNvSpPr/>
          <p:nvPr/>
        </p:nvSpPr>
        <p:spPr>
          <a:xfrm>
            <a:off x="11900653" y="3120836"/>
            <a:ext cx="3105117" cy="1127656"/>
          </a:xfrm>
          <a:prstGeom prst="rect">
            <a:avLst/>
          </a:prstGeom>
          <a:solidFill>
            <a:schemeClr val="accent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Head of Talent Acquisition (Perm) HM5</a:t>
            </a:r>
          </a:p>
        </p:txBody>
      </p:sp>
      <p:cxnSp>
        <p:nvCxnSpPr>
          <p:cNvPr id="1190" name="Connector: Elbow 1189">
            <a:extLst>
              <a:ext uri="{FF2B5EF4-FFF2-40B4-BE49-F238E27FC236}">
                <a16:creationId xmlns:a16="http://schemas.microsoft.com/office/drawing/2014/main" id="{D92D8DF3-43FA-C676-0E89-67AF8C8F5931}"/>
              </a:ext>
            </a:extLst>
          </p:cNvPr>
          <p:cNvCxnSpPr>
            <a:stCxn id="20" idx="2"/>
            <a:endCxn id="24" idx="0"/>
          </p:cNvCxnSpPr>
          <p:nvPr/>
        </p:nvCxnSpPr>
        <p:spPr>
          <a:xfrm rot="5400000">
            <a:off x="11059712" y="2627336"/>
            <a:ext cx="772344" cy="4014657"/>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1" name="Connector: Elbow 1190">
            <a:extLst>
              <a:ext uri="{FF2B5EF4-FFF2-40B4-BE49-F238E27FC236}">
                <a16:creationId xmlns:a16="http://schemas.microsoft.com/office/drawing/2014/main" id="{4E0201E0-406F-AF6D-B66D-7869E22C195E}"/>
              </a:ext>
            </a:extLst>
          </p:cNvPr>
          <p:cNvCxnSpPr>
            <a:cxnSpLocks/>
            <a:stCxn id="20" idx="2"/>
            <a:endCxn id="26" idx="0"/>
          </p:cNvCxnSpPr>
          <p:nvPr/>
        </p:nvCxnSpPr>
        <p:spPr>
          <a:xfrm rot="16200000" flipH="1">
            <a:off x="15136405" y="2565298"/>
            <a:ext cx="772344" cy="4138731"/>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6" name="Straight Arrow Connector 1195">
            <a:extLst>
              <a:ext uri="{FF2B5EF4-FFF2-40B4-BE49-F238E27FC236}">
                <a16:creationId xmlns:a16="http://schemas.microsoft.com/office/drawing/2014/main" id="{ED489A11-E40C-F0E0-C608-12BBBB7764B9}"/>
              </a:ext>
            </a:extLst>
          </p:cNvPr>
          <p:cNvCxnSpPr>
            <a:cxnSpLocks/>
            <a:stCxn id="38" idx="2"/>
            <a:endCxn id="43" idx="3"/>
          </p:cNvCxnSpPr>
          <p:nvPr/>
        </p:nvCxnSpPr>
        <p:spPr>
          <a:xfrm rot="5400000">
            <a:off x="3904796" y="8459741"/>
            <a:ext cx="1657669" cy="658989"/>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9" name="Straight Arrow Connector 1195">
            <a:extLst>
              <a:ext uri="{FF2B5EF4-FFF2-40B4-BE49-F238E27FC236}">
                <a16:creationId xmlns:a16="http://schemas.microsoft.com/office/drawing/2014/main" id="{CB638E00-2447-3FF4-47ED-4DA58BE7E9C0}"/>
              </a:ext>
            </a:extLst>
          </p:cNvPr>
          <p:cNvCxnSpPr>
            <a:cxnSpLocks/>
            <a:stCxn id="38" idx="2"/>
            <a:endCxn id="33" idx="1"/>
          </p:cNvCxnSpPr>
          <p:nvPr/>
        </p:nvCxnSpPr>
        <p:spPr>
          <a:xfrm rot="16200000" flipH="1">
            <a:off x="4774943" y="8248582"/>
            <a:ext cx="1093841" cy="51747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3" name="Straight Arrow Connector 1195">
            <a:extLst>
              <a:ext uri="{FF2B5EF4-FFF2-40B4-BE49-F238E27FC236}">
                <a16:creationId xmlns:a16="http://schemas.microsoft.com/office/drawing/2014/main" id="{37E4ACD2-1827-309C-08AF-0B3A631F1C0D}"/>
              </a:ext>
            </a:extLst>
          </p:cNvPr>
          <p:cNvCxnSpPr>
            <a:cxnSpLocks/>
            <a:stCxn id="38" idx="2"/>
            <a:endCxn id="32" idx="1"/>
          </p:cNvCxnSpPr>
          <p:nvPr/>
        </p:nvCxnSpPr>
        <p:spPr>
          <a:xfrm rot="16200000" flipH="1">
            <a:off x="4116676" y="8906848"/>
            <a:ext cx="2410374" cy="517479"/>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4" name="Straight Arrow Connector 1195">
            <a:extLst>
              <a:ext uri="{FF2B5EF4-FFF2-40B4-BE49-F238E27FC236}">
                <a16:creationId xmlns:a16="http://schemas.microsoft.com/office/drawing/2014/main" id="{AC9BBE21-8419-E69E-92E7-256708B87A4D}"/>
              </a:ext>
            </a:extLst>
          </p:cNvPr>
          <p:cNvCxnSpPr>
            <a:cxnSpLocks/>
            <a:stCxn id="24" idx="2"/>
            <a:endCxn id="38" idx="0"/>
          </p:cNvCxnSpPr>
          <p:nvPr/>
        </p:nvCxnSpPr>
        <p:spPr>
          <a:xfrm rot="5400000">
            <a:off x="6908714" y="4302903"/>
            <a:ext cx="684253" cy="4375431"/>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6" name="Straight Arrow Connector 1195">
            <a:extLst>
              <a:ext uri="{FF2B5EF4-FFF2-40B4-BE49-F238E27FC236}">
                <a16:creationId xmlns:a16="http://schemas.microsoft.com/office/drawing/2014/main" id="{4F2C77C4-C728-D1FC-DB33-984B28A5113C}"/>
              </a:ext>
            </a:extLst>
          </p:cNvPr>
          <p:cNvCxnSpPr>
            <a:cxnSpLocks/>
            <a:endCxn id="37" idx="0"/>
          </p:cNvCxnSpPr>
          <p:nvPr/>
        </p:nvCxnSpPr>
        <p:spPr>
          <a:xfrm rot="5400000">
            <a:off x="9214785" y="6620303"/>
            <a:ext cx="443813" cy="2"/>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9" name="Straight Arrow Connector 1195">
            <a:extLst>
              <a:ext uri="{FF2B5EF4-FFF2-40B4-BE49-F238E27FC236}">
                <a16:creationId xmlns:a16="http://schemas.microsoft.com/office/drawing/2014/main" id="{3EC4A6D5-EF32-5EE8-D416-35D0F94F14FA}"/>
              </a:ext>
            </a:extLst>
          </p:cNvPr>
          <p:cNvCxnSpPr>
            <a:cxnSpLocks/>
            <a:stCxn id="24" idx="2"/>
            <a:endCxn id="35" idx="0"/>
          </p:cNvCxnSpPr>
          <p:nvPr/>
        </p:nvCxnSpPr>
        <p:spPr>
          <a:xfrm rot="16200000" flipH="1">
            <a:off x="11281670" y="4305376"/>
            <a:ext cx="689585" cy="4375815"/>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7" name="Straight Arrow Connector 1195">
            <a:extLst>
              <a:ext uri="{FF2B5EF4-FFF2-40B4-BE49-F238E27FC236}">
                <a16:creationId xmlns:a16="http://schemas.microsoft.com/office/drawing/2014/main" id="{764B5AF4-4499-E9E5-86C9-B9EDD926A215}"/>
              </a:ext>
            </a:extLst>
          </p:cNvPr>
          <p:cNvCxnSpPr>
            <a:cxnSpLocks/>
            <a:stCxn id="35" idx="2"/>
            <a:endCxn id="27" idx="3"/>
          </p:cNvCxnSpPr>
          <p:nvPr/>
        </p:nvCxnSpPr>
        <p:spPr>
          <a:xfrm rot="5400000">
            <a:off x="12982802" y="8222673"/>
            <a:ext cx="1088509" cy="57462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0" name="Straight Arrow Connector 1195">
            <a:extLst>
              <a:ext uri="{FF2B5EF4-FFF2-40B4-BE49-F238E27FC236}">
                <a16:creationId xmlns:a16="http://schemas.microsoft.com/office/drawing/2014/main" id="{69911BFD-E015-34A4-FB67-E75794617F4A}"/>
              </a:ext>
            </a:extLst>
          </p:cNvPr>
          <p:cNvCxnSpPr>
            <a:cxnSpLocks/>
            <a:stCxn id="35" idx="2"/>
            <a:endCxn id="30" idx="3"/>
          </p:cNvCxnSpPr>
          <p:nvPr/>
        </p:nvCxnSpPr>
        <p:spPr>
          <a:xfrm rot="5400000">
            <a:off x="12324535" y="8880940"/>
            <a:ext cx="2405042" cy="57462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4" name="Straight Arrow Connector 1195">
            <a:extLst>
              <a:ext uri="{FF2B5EF4-FFF2-40B4-BE49-F238E27FC236}">
                <a16:creationId xmlns:a16="http://schemas.microsoft.com/office/drawing/2014/main" id="{3E0B31B8-C645-CB2E-5FB1-DD89E4E2379A}"/>
              </a:ext>
            </a:extLst>
          </p:cNvPr>
          <p:cNvCxnSpPr>
            <a:cxnSpLocks/>
            <a:stCxn id="35" idx="2"/>
            <a:endCxn id="41" idx="1"/>
          </p:cNvCxnSpPr>
          <p:nvPr/>
        </p:nvCxnSpPr>
        <p:spPr>
          <a:xfrm rot="16200000" flipH="1">
            <a:off x="13566703" y="8213400"/>
            <a:ext cx="1088509" cy="593174"/>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7" name="Straight Arrow Connector 1195">
            <a:extLst>
              <a:ext uri="{FF2B5EF4-FFF2-40B4-BE49-F238E27FC236}">
                <a16:creationId xmlns:a16="http://schemas.microsoft.com/office/drawing/2014/main" id="{C06AA767-23BA-4C02-AD1B-43FB7DF805C0}"/>
              </a:ext>
            </a:extLst>
          </p:cNvPr>
          <p:cNvCxnSpPr>
            <a:cxnSpLocks/>
            <a:stCxn id="35" idx="2"/>
            <a:endCxn id="3" idx="1"/>
          </p:cNvCxnSpPr>
          <p:nvPr/>
        </p:nvCxnSpPr>
        <p:spPr>
          <a:xfrm rot="16200000" flipH="1">
            <a:off x="12911627" y="8868476"/>
            <a:ext cx="2405042" cy="599556"/>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0A8CAF1-2FA6-0C2B-BBC6-5D4A3521C9AD}"/>
              </a:ext>
            </a:extLst>
          </p:cNvPr>
          <p:cNvSpPr/>
          <p:nvPr/>
        </p:nvSpPr>
        <p:spPr>
          <a:xfrm>
            <a:off x="88174" y="21307"/>
            <a:ext cx="5604387" cy="1169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98415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6B2AE-0B0A-F333-F771-E8007B05502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C097F61-505F-DD30-C3C7-F3DCB0793D50}"/>
              </a:ext>
            </a:extLst>
          </p:cNvPr>
          <p:cNvSpPr>
            <a:spLocks noGrp="1"/>
          </p:cNvSpPr>
          <p:nvPr>
            <p:ph type="ctrTitle"/>
          </p:nvPr>
        </p:nvSpPr>
        <p:spPr/>
        <p:txBody>
          <a:bodyPr/>
          <a:lstStyle/>
          <a:p>
            <a:r>
              <a:rPr lang="en-US"/>
              <a:t>How will it work?</a:t>
            </a:r>
            <a:endParaRPr lang="en-AU"/>
          </a:p>
        </p:txBody>
      </p:sp>
      <p:sp>
        <p:nvSpPr>
          <p:cNvPr id="6" name="Subtitle 5">
            <a:extLst>
              <a:ext uri="{FF2B5EF4-FFF2-40B4-BE49-F238E27FC236}">
                <a16:creationId xmlns:a16="http://schemas.microsoft.com/office/drawing/2014/main" id="{6FFAEF25-4B8C-A787-D4EE-1170124737A5}"/>
              </a:ext>
            </a:extLst>
          </p:cNvPr>
          <p:cNvSpPr>
            <a:spLocks noGrp="1"/>
          </p:cNvSpPr>
          <p:nvPr>
            <p:ph type="subTitle" idx="1"/>
          </p:nvPr>
        </p:nvSpPr>
        <p:spPr/>
        <p:txBody>
          <a:bodyPr/>
          <a:lstStyle/>
          <a:p>
            <a:r>
              <a:rPr lang="en-AU"/>
              <a:t>Looking at how the proposed structure will work in practice</a:t>
            </a:r>
          </a:p>
        </p:txBody>
      </p:sp>
      <p:sp>
        <p:nvSpPr>
          <p:cNvPr id="3" name="Slide Number Placeholder 2">
            <a:extLst>
              <a:ext uri="{FF2B5EF4-FFF2-40B4-BE49-F238E27FC236}">
                <a16:creationId xmlns:a16="http://schemas.microsoft.com/office/drawing/2014/main" id="{8F919056-4B51-7E4A-4D1C-C2CC0A2BA458}"/>
              </a:ext>
            </a:extLst>
          </p:cNvPr>
          <p:cNvSpPr>
            <a:spLocks noGrp="1"/>
          </p:cNvSpPr>
          <p:nvPr>
            <p:ph type="sldNum" sz="quarter" idx="10"/>
          </p:nvPr>
        </p:nvSpPr>
        <p:spPr/>
        <p:txBody>
          <a:bodyPr/>
          <a:lstStyle/>
          <a:p>
            <a:fld id="{6B6D7E5B-A78B-4B2C-A3DF-CDE1EFD1EBA1}" type="slidenum">
              <a:rPr lang="en-AU" smtClean="0"/>
              <a:pPr/>
              <a:t>13</a:t>
            </a:fld>
            <a:endParaRPr lang="en-AU"/>
          </a:p>
        </p:txBody>
      </p:sp>
    </p:spTree>
    <p:extLst>
      <p:ext uri="{BB962C8B-B14F-4D97-AF65-F5344CB8AC3E}">
        <p14:creationId xmlns:p14="http://schemas.microsoft.com/office/powerpoint/2010/main" val="3408967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923819-1CEC-4785-665E-EA25D7654290}"/>
              </a:ext>
            </a:extLst>
          </p:cNvPr>
          <p:cNvSpPr>
            <a:spLocks noGrp="1"/>
          </p:cNvSpPr>
          <p:nvPr>
            <p:ph type="title"/>
          </p:nvPr>
        </p:nvSpPr>
        <p:spPr/>
        <p:txBody>
          <a:bodyPr/>
          <a:lstStyle/>
          <a:p>
            <a:r>
              <a:rPr lang="en-AU"/>
              <a:t>How will it work?</a:t>
            </a:r>
          </a:p>
        </p:txBody>
      </p:sp>
      <p:sp>
        <p:nvSpPr>
          <p:cNvPr id="7" name="Content Placeholder 6">
            <a:extLst>
              <a:ext uri="{FF2B5EF4-FFF2-40B4-BE49-F238E27FC236}">
                <a16:creationId xmlns:a16="http://schemas.microsoft.com/office/drawing/2014/main" id="{F52C255E-D05F-151C-EB99-5DE87E49CA8B}"/>
              </a:ext>
            </a:extLst>
          </p:cNvPr>
          <p:cNvSpPr>
            <a:spLocks noGrp="1"/>
          </p:cNvSpPr>
          <p:nvPr>
            <p:ph idx="1"/>
          </p:nvPr>
        </p:nvSpPr>
        <p:spPr>
          <a:xfrm>
            <a:off x="717550" y="3410818"/>
            <a:ext cx="10784613" cy="10042582"/>
          </a:xfrm>
        </p:spPr>
        <p:txBody>
          <a:bodyPr vert="horz" lIns="0" tIns="0" rIns="0" bIns="0" rtlCol="0" anchor="t">
            <a:noAutofit/>
          </a:bodyPr>
          <a:lstStyle/>
          <a:p>
            <a:r>
              <a:rPr lang="en-AU">
                <a:solidFill>
                  <a:schemeClr val="tx2"/>
                </a:solidFill>
                <a:cs typeface="Arial"/>
              </a:rPr>
              <a:t>Manager Talent Acquisition, Operations (HM4) </a:t>
            </a:r>
          </a:p>
          <a:p>
            <a:pPr marL="571500" indent="-571500">
              <a:buChar char="•"/>
            </a:pPr>
            <a:r>
              <a:rPr lang="en-AU" b="0">
                <a:solidFill>
                  <a:schemeClr val="tx2"/>
                </a:solidFill>
                <a:cs typeface="Arial"/>
              </a:rPr>
              <a:t>This role plays a key role in leading and driving team management, workforce planning, coaching and professional development initiatives to align resources to deliver high quality contemporary  services aligned to business plan priorities and eHealth strategies. </a:t>
            </a:r>
            <a:endParaRPr lang="en-AU">
              <a:solidFill>
                <a:schemeClr val="tx2"/>
              </a:solidFill>
              <a:cs typeface="Arial"/>
            </a:endParaRPr>
          </a:p>
          <a:p>
            <a:pPr marL="571500" indent="-571500">
              <a:buChar char="•"/>
            </a:pPr>
            <a:r>
              <a:rPr lang="en-AU" b="0">
                <a:solidFill>
                  <a:schemeClr val="tx2"/>
                </a:solidFill>
                <a:cs typeface="Arial"/>
              </a:rPr>
              <a:t>This role will also build our hiring managers capability by designing training resources to support them. </a:t>
            </a:r>
            <a:endParaRPr lang="en-AU">
              <a:solidFill>
                <a:schemeClr val="tx2"/>
              </a:solidFill>
              <a:cs typeface="Arial"/>
            </a:endParaRPr>
          </a:p>
          <a:p>
            <a:pPr marL="571500" indent="-571500">
              <a:buChar char="•"/>
            </a:pPr>
            <a:r>
              <a:rPr lang="en-AU" b="0">
                <a:solidFill>
                  <a:schemeClr val="tx2"/>
                </a:solidFill>
                <a:cs typeface="Arial"/>
              </a:rPr>
              <a:t>The Senior Talent Acquisition Advisors and Talent Sourcing Specialist will report into this role. It is also expected that this role will work very closely with the Talent Acquisition Lead, Projects and Continuous Improvement </a:t>
            </a:r>
            <a:endParaRPr lang="en-AU">
              <a:solidFill>
                <a:schemeClr val="tx2"/>
              </a:solidFill>
              <a:cs typeface="Arial"/>
            </a:endParaRPr>
          </a:p>
        </p:txBody>
      </p:sp>
      <p:sp>
        <p:nvSpPr>
          <p:cNvPr id="2" name="Content Placeholder 1">
            <a:extLst>
              <a:ext uri="{FF2B5EF4-FFF2-40B4-BE49-F238E27FC236}">
                <a16:creationId xmlns:a16="http://schemas.microsoft.com/office/drawing/2014/main" id="{42697990-AAF4-2B8E-19AF-018C26F56132}"/>
              </a:ext>
            </a:extLst>
          </p:cNvPr>
          <p:cNvSpPr>
            <a:spLocks noGrp="1"/>
          </p:cNvSpPr>
          <p:nvPr>
            <p:ph idx="12"/>
          </p:nvPr>
        </p:nvSpPr>
        <p:spPr>
          <a:xfrm>
            <a:off x="12942163" y="3286127"/>
            <a:ext cx="10757316" cy="10291964"/>
          </a:xfrm>
        </p:spPr>
        <p:txBody>
          <a:bodyPr vert="horz" lIns="0" tIns="0" rIns="0" bIns="0" rtlCol="0" anchor="t">
            <a:noAutofit/>
          </a:bodyPr>
          <a:lstStyle/>
          <a:p>
            <a:r>
              <a:rPr lang="en-AU">
                <a:solidFill>
                  <a:schemeClr val="tx2"/>
                </a:solidFill>
                <a:cs typeface="Arial"/>
              </a:rPr>
              <a:t>Talent Acquisition Lead, Projects &amp; Continuous Improvement (HM3) </a:t>
            </a:r>
            <a:endParaRPr lang="en-US" b="0">
              <a:solidFill>
                <a:schemeClr val="tx2"/>
              </a:solidFill>
              <a:cs typeface="Arial"/>
            </a:endParaRPr>
          </a:p>
          <a:p>
            <a:pPr marL="571500" indent="-571500">
              <a:buChar char="•"/>
            </a:pPr>
            <a:r>
              <a:rPr lang="en-AU" b="0">
                <a:solidFill>
                  <a:schemeClr val="tx2"/>
                </a:solidFill>
                <a:cs typeface="Arial"/>
              </a:rPr>
              <a:t>This role is responsible or actively leading the effective implementation and evaluation of talent initiatives </a:t>
            </a:r>
          </a:p>
          <a:p>
            <a:pPr marL="571500" indent="-571500">
              <a:buChar char="•"/>
            </a:pPr>
            <a:r>
              <a:rPr lang="en-AU" b="0">
                <a:solidFill>
                  <a:schemeClr val="tx2"/>
                </a:solidFill>
                <a:cs typeface="Arial"/>
              </a:rPr>
              <a:t>This includes designing and developing processes, templates, managing projects, data and reporting,  developing communication and change management plans, and providing high-quality technical advice. </a:t>
            </a:r>
            <a:endParaRPr lang="en-AU">
              <a:solidFill>
                <a:schemeClr val="tx2"/>
              </a:solidFill>
            </a:endParaRPr>
          </a:p>
          <a:p>
            <a:pPr marL="571500" indent="-571500">
              <a:buChar char="•"/>
            </a:pPr>
            <a:r>
              <a:rPr lang="en-AU" b="0">
                <a:solidFill>
                  <a:schemeClr val="tx2"/>
                </a:solidFill>
                <a:cs typeface="Arial"/>
              </a:rPr>
              <a:t>This is a key role and will work very closely with the whole team and the P&amp;C Senior Project Officer . They will also take part in designing and leading large scale all of eHealth recruitment projects such as the intern program and SDPR. </a:t>
            </a:r>
            <a:endParaRPr lang="en-AU">
              <a:solidFill>
                <a:schemeClr val="tx2"/>
              </a:solidFill>
            </a:endParaRPr>
          </a:p>
          <a:p>
            <a:endParaRPr lang="en-AU">
              <a:solidFill>
                <a:schemeClr val="tx2"/>
              </a:solidFill>
              <a:cs typeface="Arial"/>
            </a:endParaRPr>
          </a:p>
          <a:p>
            <a:endParaRPr lang="en-AU" b="0">
              <a:solidFill>
                <a:schemeClr val="tx2"/>
              </a:solidFill>
              <a:cs typeface="Arial"/>
            </a:endParaRPr>
          </a:p>
        </p:txBody>
      </p:sp>
      <p:sp>
        <p:nvSpPr>
          <p:cNvPr id="3" name="Slide Number Placeholder 2">
            <a:extLst>
              <a:ext uri="{FF2B5EF4-FFF2-40B4-BE49-F238E27FC236}">
                <a16:creationId xmlns:a16="http://schemas.microsoft.com/office/drawing/2014/main" id="{F6481DD9-5D5A-7652-DC99-7C136261E5C5}"/>
              </a:ext>
            </a:extLst>
          </p:cNvPr>
          <p:cNvSpPr>
            <a:spLocks noGrp="1"/>
          </p:cNvSpPr>
          <p:nvPr>
            <p:ph type="sldNum" sz="quarter" idx="13"/>
          </p:nvPr>
        </p:nvSpPr>
        <p:spPr/>
        <p:txBody>
          <a:bodyPr/>
          <a:lstStyle/>
          <a:p>
            <a:fld id="{6B6D7E5B-A78B-4B2C-A3DF-CDE1EFD1EBA1}" type="slidenum">
              <a:rPr lang="en-AU" smtClean="0"/>
              <a:pPr/>
              <a:t>14</a:t>
            </a:fld>
            <a:endParaRPr lang="en-AU"/>
          </a:p>
        </p:txBody>
      </p:sp>
      <p:sp>
        <p:nvSpPr>
          <p:cNvPr id="6" name="TextBox 5">
            <a:extLst>
              <a:ext uri="{FF2B5EF4-FFF2-40B4-BE49-F238E27FC236}">
                <a16:creationId xmlns:a16="http://schemas.microsoft.com/office/drawing/2014/main" id="{22FAFBBF-E546-E37A-7EB6-B3C7C78D709A}"/>
              </a:ext>
            </a:extLst>
          </p:cNvPr>
          <p:cNvSpPr txBox="1"/>
          <p:nvPr/>
        </p:nvSpPr>
        <p:spPr>
          <a:xfrm>
            <a:off x="1695450" y="6673334"/>
            <a:ext cx="15163800" cy="369332"/>
          </a:xfrm>
          <a:prstGeom prst="rect">
            <a:avLst/>
          </a:prstGeom>
          <a:noFill/>
        </p:spPr>
        <p:txBody>
          <a:bodyPr wrap="square">
            <a:spAutoFit/>
          </a:bodyPr>
          <a:lstStyle/>
          <a:p>
            <a:r>
              <a:rPr lang="en-AU"/>
              <a:t> </a:t>
            </a:r>
          </a:p>
        </p:txBody>
      </p:sp>
    </p:spTree>
    <p:extLst>
      <p:ext uri="{BB962C8B-B14F-4D97-AF65-F5344CB8AC3E}">
        <p14:creationId xmlns:p14="http://schemas.microsoft.com/office/powerpoint/2010/main" val="344982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923819-1CEC-4785-665E-EA25D7654290}"/>
              </a:ext>
            </a:extLst>
          </p:cNvPr>
          <p:cNvSpPr>
            <a:spLocks noGrp="1"/>
          </p:cNvSpPr>
          <p:nvPr>
            <p:ph type="title"/>
          </p:nvPr>
        </p:nvSpPr>
        <p:spPr/>
        <p:txBody>
          <a:bodyPr/>
          <a:lstStyle/>
          <a:p>
            <a:r>
              <a:rPr lang="en-AU"/>
              <a:t>How will it work?</a:t>
            </a:r>
          </a:p>
        </p:txBody>
      </p:sp>
      <p:sp>
        <p:nvSpPr>
          <p:cNvPr id="7" name="Content Placeholder 6">
            <a:extLst>
              <a:ext uri="{FF2B5EF4-FFF2-40B4-BE49-F238E27FC236}">
                <a16:creationId xmlns:a16="http://schemas.microsoft.com/office/drawing/2014/main" id="{F52C255E-D05F-151C-EB99-5DE87E49CA8B}"/>
              </a:ext>
            </a:extLst>
          </p:cNvPr>
          <p:cNvSpPr>
            <a:spLocks noGrp="1"/>
          </p:cNvSpPr>
          <p:nvPr>
            <p:ph idx="1"/>
          </p:nvPr>
        </p:nvSpPr>
        <p:spPr/>
        <p:txBody>
          <a:bodyPr vert="horz" lIns="0" tIns="0" rIns="0" bIns="0" rtlCol="0" anchor="t">
            <a:noAutofit/>
          </a:bodyPr>
          <a:lstStyle/>
          <a:p>
            <a:r>
              <a:rPr lang="en-AU">
                <a:solidFill>
                  <a:schemeClr val="tx2"/>
                </a:solidFill>
                <a:cs typeface="Arial"/>
              </a:rPr>
              <a:t>Talent Sourcing Specialist (HM2) </a:t>
            </a:r>
          </a:p>
          <a:p>
            <a:pPr marL="571500" indent="-571500">
              <a:buChar char="•"/>
            </a:pPr>
            <a:r>
              <a:rPr lang="en-AU" b="0">
                <a:solidFill>
                  <a:srgbClr val="002664"/>
                </a:solidFill>
                <a:cs typeface="Arial"/>
              </a:rPr>
              <a:t>This role is responsible for the sourcing and engagement of high-quality digital health candidates and for building and maintaining talent pools and pipelines to enable a high-performance, diverse, digital health workforce </a:t>
            </a:r>
          </a:p>
          <a:p>
            <a:pPr marL="571500" indent="-571500">
              <a:buChar char="•"/>
            </a:pPr>
            <a:r>
              <a:rPr lang="en-AU" b="0">
                <a:solidFill>
                  <a:srgbClr val="002664"/>
                </a:solidFill>
                <a:cs typeface="Arial"/>
              </a:rPr>
              <a:t>This role will support all of Talent Acquisition and will also be responsible for keeping the team informed with market trends and insights. </a:t>
            </a:r>
            <a:endParaRPr lang="en-AU"/>
          </a:p>
          <a:p>
            <a:pPr marL="571500" indent="-571500">
              <a:buChar char="•"/>
            </a:pPr>
            <a:r>
              <a:rPr lang="en-AU" b="0">
                <a:solidFill>
                  <a:srgbClr val="002664"/>
                </a:solidFill>
                <a:cs typeface="Arial"/>
              </a:rPr>
              <a:t>This role will also assist in managing our eligibility lists , recruitment and mobility pools</a:t>
            </a:r>
            <a:endParaRPr lang="en-AU">
              <a:solidFill>
                <a:srgbClr val="002664"/>
              </a:solidFill>
              <a:cs typeface="Arial"/>
            </a:endParaRPr>
          </a:p>
        </p:txBody>
      </p:sp>
      <p:sp>
        <p:nvSpPr>
          <p:cNvPr id="2" name="Content Placeholder 1">
            <a:extLst>
              <a:ext uri="{FF2B5EF4-FFF2-40B4-BE49-F238E27FC236}">
                <a16:creationId xmlns:a16="http://schemas.microsoft.com/office/drawing/2014/main" id="{42697990-AAF4-2B8E-19AF-018C26F56132}"/>
              </a:ext>
            </a:extLst>
          </p:cNvPr>
          <p:cNvSpPr>
            <a:spLocks noGrp="1"/>
          </p:cNvSpPr>
          <p:nvPr>
            <p:ph idx="12"/>
          </p:nvPr>
        </p:nvSpPr>
        <p:spPr>
          <a:xfrm>
            <a:off x="12917245" y="2338476"/>
            <a:ext cx="10757316" cy="11339367"/>
          </a:xfrm>
        </p:spPr>
        <p:txBody>
          <a:bodyPr vert="horz" lIns="0" tIns="0" rIns="0" bIns="0" rtlCol="0" anchor="t">
            <a:noAutofit/>
          </a:bodyPr>
          <a:lstStyle/>
          <a:p>
            <a:r>
              <a:rPr lang="en-AU">
                <a:solidFill>
                  <a:schemeClr val="tx2"/>
                </a:solidFill>
                <a:cs typeface="Arial"/>
              </a:rPr>
              <a:t>Senior Talent Acquisition Advisor (HM2) </a:t>
            </a:r>
            <a:endParaRPr lang="en-US" b="0">
              <a:solidFill>
                <a:schemeClr val="tx2"/>
              </a:solidFill>
              <a:cs typeface="Arial"/>
            </a:endParaRPr>
          </a:p>
          <a:p>
            <a:pPr marL="571500" indent="-571500">
              <a:buChar char="•"/>
            </a:pPr>
            <a:r>
              <a:rPr lang="en-AU" b="0">
                <a:solidFill>
                  <a:srgbClr val="002664"/>
                </a:solidFill>
                <a:cs typeface="Arial"/>
              </a:rPr>
              <a:t>This new role will be responsible for leading the delivery of contemporary customer focused talent acquisition solutions and services to portfolio clients. </a:t>
            </a:r>
          </a:p>
          <a:p>
            <a:pPr marL="571500" indent="-571500">
              <a:buChar char="•"/>
            </a:pPr>
            <a:r>
              <a:rPr lang="en-AU" b="0">
                <a:solidFill>
                  <a:srgbClr val="002664"/>
                </a:solidFill>
                <a:cs typeface="Arial"/>
              </a:rPr>
              <a:t>This role will also lead and manage a small team of 3-4 team members, in collaboration with the Manager, Talent Acquisition Operations and will also continue to manage a smaller portfolio of their own and may be involved in leading some projects.</a:t>
            </a:r>
            <a:endParaRPr lang="en-AU">
              <a:solidFill>
                <a:srgbClr val="002664"/>
              </a:solidFill>
              <a:cs typeface="Arial"/>
            </a:endParaRPr>
          </a:p>
          <a:p>
            <a:pPr marL="571500" indent="-571500">
              <a:buChar char="•"/>
            </a:pPr>
            <a:r>
              <a:rPr lang="en-AU" b="0">
                <a:solidFill>
                  <a:srgbClr val="002664"/>
                </a:solidFill>
                <a:cs typeface="Arial"/>
              </a:rPr>
              <a:t>The vision for this new role is that it becomes the relationship manager and SME for nominated portfolios partnering closely with HR, portfolio stakeholders and supporting their teams to deliver for their portfolios. </a:t>
            </a:r>
            <a:endParaRPr lang="en-AU" b="0">
              <a:solidFill>
                <a:srgbClr val="000000"/>
              </a:solidFill>
              <a:cs typeface="Arial"/>
            </a:endParaRPr>
          </a:p>
        </p:txBody>
      </p:sp>
      <p:sp>
        <p:nvSpPr>
          <p:cNvPr id="3" name="Slide Number Placeholder 2">
            <a:extLst>
              <a:ext uri="{FF2B5EF4-FFF2-40B4-BE49-F238E27FC236}">
                <a16:creationId xmlns:a16="http://schemas.microsoft.com/office/drawing/2014/main" id="{F6481DD9-5D5A-7652-DC99-7C136261E5C5}"/>
              </a:ext>
            </a:extLst>
          </p:cNvPr>
          <p:cNvSpPr>
            <a:spLocks noGrp="1"/>
          </p:cNvSpPr>
          <p:nvPr>
            <p:ph type="sldNum" sz="quarter" idx="13"/>
          </p:nvPr>
        </p:nvSpPr>
        <p:spPr/>
        <p:txBody>
          <a:bodyPr/>
          <a:lstStyle/>
          <a:p>
            <a:fld id="{6B6D7E5B-A78B-4B2C-A3DF-CDE1EFD1EBA1}" type="slidenum">
              <a:rPr lang="en-AU" smtClean="0"/>
              <a:pPr/>
              <a:t>15</a:t>
            </a:fld>
            <a:endParaRPr lang="en-AU"/>
          </a:p>
        </p:txBody>
      </p:sp>
      <p:sp>
        <p:nvSpPr>
          <p:cNvPr id="6" name="TextBox 5">
            <a:extLst>
              <a:ext uri="{FF2B5EF4-FFF2-40B4-BE49-F238E27FC236}">
                <a16:creationId xmlns:a16="http://schemas.microsoft.com/office/drawing/2014/main" id="{22FAFBBF-E546-E37A-7EB6-B3C7C78D709A}"/>
              </a:ext>
            </a:extLst>
          </p:cNvPr>
          <p:cNvSpPr txBox="1"/>
          <p:nvPr/>
        </p:nvSpPr>
        <p:spPr>
          <a:xfrm>
            <a:off x="1695450" y="6673334"/>
            <a:ext cx="15163800" cy="369332"/>
          </a:xfrm>
          <a:prstGeom prst="rect">
            <a:avLst/>
          </a:prstGeom>
          <a:noFill/>
        </p:spPr>
        <p:txBody>
          <a:bodyPr wrap="square">
            <a:spAutoFit/>
          </a:bodyPr>
          <a:lstStyle/>
          <a:p>
            <a:r>
              <a:rPr lang="en-AU"/>
              <a:t> </a:t>
            </a:r>
          </a:p>
        </p:txBody>
      </p:sp>
    </p:spTree>
    <p:extLst>
      <p:ext uri="{BB962C8B-B14F-4D97-AF65-F5344CB8AC3E}">
        <p14:creationId xmlns:p14="http://schemas.microsoft.com/office/powerpoint/2010/main" val="4195757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923819-1CEC-4785-665E-EA25D7654290}"/>
              </a:ext>
            </a:extLst>
          </p:cNvPr>
          <p:cNvSpPr>
            <a:spLocks noGrp="1"/>
          </p:cNvSpPr>
          <p:nvPr>
            <p:ph type="title"/>
          </p:nvPr>
        </p:nvSpPr>
        <p:spPr/>
        <p:txBody>
          <a:bodyPr/>
          <a:lstStyle/>
          <a:p>
            <a:r>
              <a:rPr lang="en-AU"/>
              <a:t>How will it work?</a:t>
            </a:r>
          </a:p>
        </p:txBody>
      </p:sp>
      <p:sp>
        <p:nvSpPr>
          <p:cNvPr id="7" name="Content Placeholder 6">
            <a:extLst>
              <a:ext uri="{FF2B5EF4-FFF2-40B4-BE49-F238E27FC236}">
                <a16:creationId xmlns:a16="http://schemas.microsoft.com/office/drawing/2014/main" id="{F52C255E-D05F-151C-EB99-5DE87E49CA8B}"/>
              </a:ext>
            </a:extLst>
          </p:cNvPr>
          <p:cNvSpPr>
            <a:spLocks noGrp="1"/>
          </p:cNvSpPr>
          <p:nvPr>
            <p:ph idx="1"/>
          </p:nvPr>
        </p:nvSpPr>
        <p:spPr/>
        <p:txBody>
          <a:bodyPr vert="horz" lIns="0" tIns="0" rIns="0" bIns="0" rtlCol="0" anchor="t">
            <a:noAutofit/>
          </a:bodyPr>
          <a:lstStyle/>
          <a:p>
            <a:r>
              <a:rPr lang="en-AU">
                <a:solidFill>
                  <a:schemeClr val="tx2"/>
                </a:solidFill>
                <a:cs typeface="Arial"/>
              </a:rPr>
              <a:t>Talent Acquisition Advisor (HM1) </a:t>
            </a:r>
          </a:p>
          <a:p>
            <a:pPr marL="571500" indent="-571500">
              <a:buChar char="•"/>
            </a:pPr>
            <a:r>
              <a:rPr lang="en-AU" b="0">
                <a:solidFill>
                  <a:srgbClr val="002664"/>
                </a:solidFill>
                <a:cs typeface="Arial"/>
              </a:rPr>
              <a:t>This role delivers contemporary customer focused end-to-end recruitment services to portfolio clients and provides high quality advice </a:t>
            </a:r>
          </a:p>
          <a:p>
            <a:pPr marL="571500" indent="-571500">
              <a:buChar char="•"/>
            </a:pPr>
            <a:r>
              <a:rPr lang="en-AU" b="0">
                <a:solidFill>
                  <a:srgbClr val="002664"/>
                </a:solidFill>
                <a:cs typeface="Arial"/>
              </a:rPr>
              <a:t>This role may be involved in project work and will be key to influencing our key stakeholders to apply a contemporary approach to talent resourcing and take part in identifying opportunities for improvements to talent acquisition practices. </a:t>
            </a:r>
            <a:endParaRPr lang="en-AU"/>
          </a:p>
        </p:txBody>
      </p:sp>
      <p:sp>
        <p:nvSpPr>
          <p:cNvPr id="2" name="Content Placeholder 1">
            <a:extLst>
              <a:ext uri="{FF2B5EF4-FFF2-40B4-BE49-F238E27FC236}">
                <a16:creationId xmlns:a16="http://schemas.microsoft.com/office/drawing/2014/main" id="{42697990-AAF4-2B8E-19AF-018C26F56132}"/>
              </a:ext>
            </a:extLst>
          </p:cNvPr>
          <p:cNvSpPr>
            <a:spLocks noGrp="1"/>
          </p:cNvSpPr>
          <p:nvPr>
            <p:ph idx="12"/>
          </p:nvPr>
        </p:nvSpPr>
        <p:spPr/>
        <p:txBody>
          <a:bodyPr vert="horz" lIns="0" tIns="0" rIns="0" bIns="0" rtlCol="0" anchor="t">
            <a:noAutofit/>
          </a:bodyPr>
          <a:lstStyle/>
          <a:p>
            <a:r>
              <a:rPr lang="en-AU">
                <a:solidFill>
                  <a:schemeClr val="tx2"/>
                </a:solidFill>
                <a:cs typeface="Arial"/>
              </a:rPr>
              <a:t>Assistant Advisor, Talent Acquisition (AO6) </a:t>
            </a:r>
            <a:endParaRPr lang="en-US" b="0">
              <a:solidFill>
                <a:schemeClr val="tx2"/>
              </a:solidFill>
              <a:cs typeface="Arial"/>
            </a:endParaRPr>
          </a:p>
          <a:p>
            <a:pPr marL="571500" indent="-571500">
              <a:buChar char="•"/>
            </a:pPr>
            <a:r>
              <a:rPr lang="en-AU" b="0">
                <a:solidFill>
                  <a:srgbClr val="002664"/>
                </a:solidFill>
                <a:cs typeface="Arial"/>
              </a:rPr>
              <a:t>This role is responsible for providing administrative support and project assistance to deliver efficient and effective talent acquisition services to the business and supports the implementation of contemporary customer focussed talent resourcing solutions </a:t>
            </a:r>
            <a:endParaRPr lang="en-AU">
              <a:solidFill>
                <a:srgbClr val="002664"/>
              </a:solidFill>
              <a:cs typeface="Arial"/>
            </a:endParaRPr>
          </a:p>
          <a:p>
            <a:pPr marL="571500" indent="-571500">
              <a:buChar char="•"/>
            </a:pPr>
            <a:r>
              <a:rPr lang="en-AU" b="0">
                <a:solidFill>
                  <a:srgbClr val="002664"/>
                </a:solidFill>
                <a:cs typeface="Arial"/>
              </a:rPr>
              <a:t>This role may also be involved in project work and will also take part in identifying opportunities for improvements to talent acquisition practices. </a:t>
            </a:r>
            <a:endParaRPr lang="en-AU">
              <a:solidFill>
                <a:srgbClr val="002664"/>
              </a:solidFill>
              <a:cs typeface="Arial"/>
            </a:endParaRPr>
          </a:p>
        </p:txBody>
      </p:sp>
      <p:sp>
        <p:nvSpPr>
          <p:cNvPr id="3" name="Slide Number Placeholder 2">
            <a:extLst>
              <a:ext uri="{FF2B5EF4-FFF2-40B4-BE49-F238E27FC236}">
                <a16:creationId xmlns:a16="http://schemas.microsoft.com/office/drawing/2014/main" id="{F6481DD9-5D5A-7652-DC99-7C136261E5C5}"/>
              </a:ext>
            </a:extLst>
          </p:cNvPr>
          <p:cNvSpPr>
            <a:spLocks noGrp="1"/>
          </p:cNvSpPr>
          <p:nvPr>
            <p:ph type="sldNum" sz="quarter" idx="13"/>
          </p:nvPr>
        </p:nvSpPr>
        <p:spPr/>
        <p:txBody>
          <a:bodyPr/>
          <a:lstStyle/>
          <a:p>
            <a:fld id="{6B6D7E5B-A78B-4B2C-A3DF-CDE1EFD1EBA1}" type="slidenum">
              <a:rPr lang="en-AU" smtClean="0"/>
              <a:pPr/>
              <a:t>16</a:t>
            </a:fld>
            <a:endParaRPr lang="en-AU"/>
          </a:p>
        </p:txBody>
      </p:sp>
      <p:sp>
        <p:nvSpPr>
          <p:cNvPr id="6" name="TextBox 5">
            <a:extLst>
              <a:ext uri="{FF2B5EF4-FFF2-40B4-BE49-F238E27FC236}">
                <a16:creationId xmlns:a16="http://schemas.microsoft.com/office/drawing/2014/main" id="{22FAFBBF-E546-E37A-7EB6-B3C7C78D709A}"/>
              </a:ext>
            </a:extLst>
          </p:cNvPr>
          <p:cNvSpPr txBox="1"/>
          <p:nvPr/>
        </p:nvSpPr>
        <p:spPr>
          <a:xfrm>
            <a:off x="1695450" y="6673334"/>
            <a:ext cx="15163800" cy="369332"/>
          </a:xfrm>
          <a:prstGeom prst="rect">
            <a:avLst/>
          </a:prstGeom>
          <a:noFill/>
        </p:spPr>
        <p:txBody>
          <a:bodyPr wrap="square">
            <a:spAutoFit/>
          </a:bodyPr>
          <a:lstStyle/>
          <a:p>
            <a:r>
              <a:rPr lang="en-AU"/>
              <a:t> </a:t>
            </a:r>
          </a:p>
        </p:txBody>
      </p:sp>
    </p:spTree>
    <p:extLst>
      <p:ext uri="{BB962C8B-B14F-4D97-AF65-F5344CB8AC3E}">
        <p14:creationId xmlns:p14="http://schemas.microsoft.com/office/powerpoint/2010/main" val="3863713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D8E315-1C55-5EA2-BF9D-B6FCA216BC15}"/>
              </a:ext>
            </a:extLst>
          </p:cNvPr>
          <p:cNvSpPr>
            <a:spLocks noGrp="1"/>
          </p:cNvSpPr>
          <p:nvPr>
            <p:ph type="ctrTitle"/>
          </p:nvPr>
        </p:nvSpPr>
        <p:spPr/>
        <p:txBody>
          <a:bodyPr/>
          <a:lstStyle/>
          <a:p>
            <a:r>
              <a:rPr lang="en-US"/>
              <a:t>What to expect</a:t>
            </a:r>
            <a:endParaRPr lang="en-AU"/>
          </a:p>
        </p:txBody>
      </p:sp>
      <p:sp>
        <p:nvSpPr>
          <p:cNvPr id="6" name="Subtitle 5">
            <a:extLst>
              <a:ext uri="{FF2B5EF4-FFF2-40B4-BE49-F238E27FC236}">
                <a16:creationId xmlns:a16="http://schemas.microsoft.com/office/drawing/2014/main" id="{1D12FCD9-446E-EB23-D869-BF3D59A8E128}"/>
              </a:ext>
            </a:extLst>
          </p:cNvPr>
          <p:cNvSpPr>
            <a:spLocks noGrp="1"/>
          </p:cNvSpPr>
          <p:nvPr>
            <p:ph type="subTitle" idx="1"/>
          </p:nvPr>
        </p:nvSpPr>
        <p:spPr/>
        <p:txBody>
          <a:bodyPr/>
          <a:lstStyle/>
          <a:p>
            <a:r>
              <a:rPr lang="en-US"/>
              <a:t>Consultation process and providing feedback</a:t>
            </a:r>
            <a:endParaRPr lang="en-AU"/>
          </a:p>
        </p:txBody>
      </p:sp>
      <p:sp>
        <p:nvSpPr>
          <p:cNvPr id="3" name="Slide Number Placeholder 2">
            <a:extLst>
              <a:ext uri="{FF2B5EF4-FFF2-40B4-BE49-F238E27FC236}">
                <a16:creationId xmlns:a16="http://schemas.microsoft.com/office/drawing/2014/main" id="{61DC4A3A-A238-0111-2BD5-0ECF9A12E10D}"/>
              </a:ext>
            </a:extLst>
          </p:cNvPr>
          <p:cNvSpPr>
            <a:spLocks noGrp="1"/>
          </p:cNvSpPr>
          <p:nvPr>
            <p:ph type="sldNum" sz="quarter" idx="10"/>
          </p:nvPr>
        </p:nvSpPr>
        <p:spPr/>
        <p:txBody>
          <a:bodyPr/>
          <a:lstStyle/>
          <a:p>
            <a:fld id="{6B6D7E5B-A78B-4B2C-A3DF-CDE1EFD1EBA1}" type="slidenum">
              <a:rPr lang="en-AU" smtClean="0"/>
              <a:pPr/>
              <a:t>17</a:t>
            </a:fld>
            <a:endParaRPr lang="en-AU"/>
          </a:p>
        </p:txBody>
      </p:sp>
    </p:spTree>
    <p:extLst>
      <p:ext uri="{BB962C8B-B14F-4D97-AF65-F5344CB8AC3E}">
        <p14:creationId xmlns:p14="http://schemas.microsoft.com/office/powerpoint/2010/main" val="2260092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93596-F4E6-4630-A655-9CA5E60E291C}"/>
              </a:ext>
            </a:extLst>
          </p:cNvPr>
          <p:cNvSpPr>
            <a:spLocks noGrp="1"/>
          </p:cNvSpPr>
          <p:nvPr>
            <p:ph type="title"/>
          </p:nvPr>
        </p:nvSpPr>
        <p:spPr/>
        <p:txBody>
          <a:bodyPr/>
          <a:lstStyle/>
          <a:p>
            <a:r>
              <a:rPr lang="en-AU"/>
              <a:t>Process and proposed timeline for restructure </a:t>
            </a:r>
            <a:br>
              <a:rPr lang="en-AU"/>
            </a:br>
            <a:endParaRPr lang="en-AU"/>
          </a:p>
        </p:txBody>
      </p:sp>
      <p:sp>
        <p:nvSpPr>
          <p:cNvPr id="4" name="Slide Number Placeholder 3">
            <a:extLst>
              <a:ext uri="{FF2B5EF4-FFF2-40B4-BE49-F238E27FC236}">
                <a16:creationId xmlns:a16="http://schemas.microsoft.com/office/drawing/2014/main" id="{076FC3B6-C006-206F-CE87-195D91B67C27}"/>
              </a:ext>
            </a:extLst>
          </p:cNvPr>
          <p:cNvSpPr>
            <a:spLocks noGrp="1"/>
          </p:cNvSpPr>
          <p:nvPr>
            <p:ph type="sldNum" sz="quarter" idx="10"/>
          </p:nvPr>
        </p:nvSpPr>
        <p:spPr/>
        <p:txBody>
          <a:bodyPr/>
          <a:lstStyle/>
          <a:p>
            <a:fld id="{6B6D7E5B-A78B-4B2C-A3DF-CDE1EFD1EBA1}" type="slidenum">
              <a:rPr lang="en-AU" smtClean="0"/>
              <a:pPr/>
              <a:t>18</a:t>
            </a:fld>
            <a:endParaRPr lang="en-AU"/>
          </a:p>
        </p:txBody>
      </p:sp>
      <p:sp>
        <p:nvSpPr>
          <p:cNvPr id="130" name="Rectangle 129">
            <a:extLst>
              <a:ext uri="{FF2B5EF4-FFF2-40B4-BE49-F238E27FC236}">
                <a16:creationId xmlns:a16="http://schemas.microsoft.com/office/drawing/2014/main" id="{6DF883FF-718F-0DF7-E9BA-CFAC6EBDBA46}"/>
              </a:ext>
            </a:extLst>
          </p:cNvPr>
          <p:cNvSpPr/>
          <p:nvPr/>
        </p:nvSpPr>
        <p:spPr>
          <a:xfrm>
            <a:off x="399461" y="6384376"/>
            <a:ext cx="3347049" cy="15700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b="1">
                <a:solidFill>
                  <a:srgbClr val="002664"/>
                </a:solidFill>
              </a:rPr>
              <a:t>Announcement</a:t>
            </a:r>
          </a:p>
          <a:p>
            <a:pPr algn="ctr"/>
            <a:r>
              <a:rPr lang="en-AU">
                <a:solidFill>
                  <a:srgbClr val="002664"/>
                </a:solidFill>
              </a:rPr>
              <a:t>of proposed change to Talent Acquisition structure</a:t>
            </a:r>
            <a:endParaRPr lang="en-AU">
              <a:solidFill>
                <a:srgbClr val="002664"/>
              </a:solidFill>
              <a:cs typeface="Arial"/>
            </a:endParaRPr>
          </a:p>
        </p:txBody>
      </p:sp>
      <p:sp>
        <p:nvSpPr>
          <p:cNvPr id="131" name="Rectangle 130">
            <a:extLst>
              <a:ext uri="{FF2B5EF4-FFF2-40B4-BE49-F238E27FC236}">
                <a16:creationId xmlns:a16="http://schemas.microsoft.com/office/drawing/2014/main" id="{ADC82EF1-DE87-CE81-EF98-F85F301D7BF0}"/>
              </a:ext>
            </a:extLst>
          </p:cNvPr>
          <p:cNvSpPr/>
          <p:nvPr/>
        </p:nvSpPr>
        <p:spPr>
          <a:xfrm>
            <a:off x="3826942" y="6384376"/>
            <a:ext cx="3347049" cy="15700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a:solidFill>
                  <a:srgbClr val="002664"/>
                </a:solidFill>
              </a:rPr>
              <a:t>2 Week Consultation Period</a:t>
            </a:r>
          </a:p>
          <a:p>
            <a:pPr algn="ctr"/>
            <a:r>
              <a:rPr lang="en-AU">
                <a:solidFill>
                  <a:srgbClr val="002664"/>
                </a:solidFill>
              </a:rPr>
              <a:t>Staff and Health Services Union have the opportunity to provide feedback</a:t>
            </a:r>
          </a:p>
        </p:txBody>
      </p:sp>
      <p:sp>
        <p:nvSpPr>
          <p:cNvPr id="132" name="Rectangle 131">
            <a:extLst>
              <a:ext uri="{FF2B5EF4-FFF2-40B4-BE49-F238E27FC236}">
                <a16:creationId xmlns:a16="http://schemas.microsoft.com/office/drawing/2014/main" id="{FAE2760D-3452-650C-F61C-77E3E58559EB}"/>
              </a:ext>
            </a:extLst>
          </p:cNvPr>
          <p:cNvSpPr/>
          <p:nvPr/>
        </p:nvSpPr>
        <p:spPr>
          <a:xfrm>
            <a:off x="7254423" y="6384376"/>
            <a:ext cx="3347049" cy="15700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a:solidFill>
                  <a:srgbClr val="002664"/>
                </a:solidFill>
              </a:rPr>
              <a:t>Review Feedback</a:t>
            </a:r>
          </a:p>
          <a:p>
            <a:pPr algn="ctr"/>
            <a:r>
              <a:rPr lang="en-AU">
                <a:solidFill>
                  <a:srgbClr val="002664"/>
                </a:solidFill>
              </a:rPr>
              <a:t>All feedback will be reviewed and considered</a:t>
            </a:r>
          </a:p>
        </p:txBody>
      </p:sp>
      <p:sp>
        <p:nvSpPr>
          <p:cNvPr id="133" name="Rectangle 132">
            <a:extLst>
              <a:ext uri="{FF2B5EF4-FFF2-40B4-BE49-F238E27FC236}">
                <a16:creationId xmlns:a16="http://schemas.microsoft.com/office/drawing/2014/main" id="{7DAF7522-9E22-4A5B-01D7-38A74E7F1C69}"/>
              </a:ext>
            </a:extLst>
          </p:cNvPr>
          <p:cNvSpPr/>
          <p:nvPr/>
        </p:nvSpPr>
        <p:spPr>
          <a:xfrm>
            <a:off x="10681904" y="6384376"/>
            <a:ext cx="2516097" cy="15700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a:solidFill>
                  <a:srgbClr val="002664"/>
                </a:solidFill>
              </a:rPr>
              <a:t>Approval</a:t>
            </a:r>
          </a:p>
          <a:p>
            <a:pPr algn="ctr"/>
            <a:r>
              <a:rPr lang="en-AU">
                <a:solidFill>
                  <a:srgbClr val="002664"/>
                </a:solidFill>
              </a:rPr>
              <a:t>Final change to be approved</a:t>
            </a:r>
          </a:p>
        </p:txBody>
      </p:sp>
      <p:sp>
        <p:nvSpPr>
          <p:cNvPr id="134" name="Rectangle 133">
            <a:extLst>
              <a:ext uri="{FF2B5EF4-FFF2-40B4-BE49-F238E27FC236}">
                <a16:creationId xmlns:a16="http://schemas.microsoft.com/office/drawing/2014/main" id="{418CAA59-EE82-F4F7-2215-140AA5F836AC}"/>
              </a:ext>
            </a:extLst>
          </p:cNvPr>
          <p:cNvSpPr/>
          <p:nvPr/>
        </p:nvSpPr>
        <p:spPr>
          <a:xfrm>
            <a:off x="13278433" y="6384376"/>
            <a:ext cx="2516097" cy="15700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b="1">
                <a:solidFill>
                  <a:srgbClr val="002664"/>
                </a:solidFill>
                <a:cs typeface="Arial"/>
              </a:rPr>
              <a:t>Staff Briefing </a:t>
            </a:r>
            <a:endParaRPr lang="en-AU" b="1">
              <a:solidFill>
                <a:srgbClr val="002664"/>
              </a:solidFill>
            </a:endParaRPr>
          </a:p>
          <a:p>
            <a:pPr algn="ctr"/>
            <a:r>
              <a:rPr lang="en-AU">
                <a:solidFill>
                  <a:srgbClr val="002664"/>
                </a:solidFill>
              </a:rPr>
              <a:t>Announce result of consultation</a:t>
            </a:r>
          </a:p>
        </p:txBody>
      </p:sp>
      <p:sp>
        <p:nvSpPr>
          <p:cNvPr id="135" name="Rectangle 134">
            <a:extLst>
              <a:ext uri="{FF2B5EF4-FFF2-40B4-BE49-F238E27FC236}">
                <a16:creationId xmlns:a16="http://schemas.microsoft.com/office/drawing/2014/main" id="{1DE32E55-F9AE-ACD1-3B50-2078C737DDE3}"/>
              </a:ext>
            </a:extLst>
          </p:cNvPr>
          <p:cNvSpPr/>
          <p:nvPr/>
        </p:nvSpPr>
        <p:spPr>
          <a:xfrm>
            <a:off x="15874962" y="6384376"/>
            <a:ext cx="3347049" cy="15700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b="1">
                <a:solidFill>
                  <a:srgbClr val="002664"/>
                </a:solidFill>
              </a:rPr>
              <a:t>Implement</a:t>
            </a:r>
          </a:p>
          <a:p>
            <a:pPr algn="ctr"/>
            <a:r>
              <a:rPr lang="en-AU">
                <a:solidFill>
                  <a:srgbClr val="002664"/>
                </a:solidFill>
              </a:rPr>
              <a:t>Commence recruitment and implementation of our new structure (if approved)</a:t>
            </a:r>
          </a:p>
        </p:txBody>
      </p:sp>
      <p:sp>
        <p:nvSpPr>
          <p:cNvPr id="136" name="Rectangle 135">
            <a:extLst>
              <a:ext uri="{FF2B5EF4-FFF2-40B4-BE49-F238E27FC236}">
                <a16:creationId xmlns:a16="http://schemas.microsoft.com/office/drawing/2014/main" id="{4A2A163B-A5A8-0091-91D3-0430C5577B8B}"/>
              </a:ext>
            </a:extLst>
          </p:cNvPr>
          <p:cNvSpPr/>
          <p:nvPr/>
        </p:nvSpPr>
        <p:spPr>
          <a:xfrm>
            <a:off x="19302443" y="6384376"/>
            <a:ext cx="2157556" cy="15700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a:solidFill>
                  <a:srgbClr val="002664"/>
                </a:solidFill>
              </a:rPr>
              <a:t>New org structure in place</a:t>
            </a:r>
          </a:p>
        </p:txBody>
      </p:sp>
      <p:sp>
        <p:nvSpPr>
          <p:cNvPr id="138" name="Arrow: Pentagon 137">
            <a:extLst>
              <a:ext uri="{FF2B5EF4-FFF2-40B4-BE49-F238E27FC236}">
                <a16:creationId xmlns:a16="http://schemas.microsoft.com/office/drawing/2014/main" id="{1849D99E-2167-1710-B69A-B02662F9089C}"/>
              </a:ext>
            </a:extLst>
          </p:cNvPr>
          <p:cNvSpPr/>
          <p:nvPr/>
        </p:nvSpPr>
        <p:spPr>
          <a:xfrm>
            <a:off x="21540429" y="6384377"/>
            <a:ext cx="2516097" cy="1570008"/>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a:solidFill>
                  <a:srgbClr val="002664"/>
                </a:solidFill>
              </a:rPr>
              <a:t>Ongoing support</a:t>
            </a:r>
          </a:p>
          <a:p>
            <a:pPr algn="ctr"/>
            <a:r>
              <a:rPr lang="en-AU">
                <a:solidFill>
                  <a:srgbClr val="002664"/>
                </a:solidFill>
              </a:rPr>
              <a:t>planned to support our teams</a:t>
            </a:r>
          </a:p>
        </p:txBody>
      </p:sp>
      <p:sp>
        <p:nvSpPr>
          <p:cNvPr id="139" name="Rectangle: Top Corners Rounded 138">
            <a:extLst>
              <a:ext uri="{FF2B5EF4-FFF2-40B4-BE49-F238E27FC236}">
                <a16:creationId xmlns:a16="http://schemas.microsoft.com/office/drawing/2014/main" id="{7A986183-1C0E-53FB-8F5E-440902EAE78C}"/>
              </a:ext>
            </a:extLst>
          </p:cNvPr>
          <p:cNvSpPr/>
          <p:nvPr/>
        </p:nvSpPr>
        <p:spPr>
          <a:xfrm>
            <a:off x="399461" y="8147041"/>
            <a:ext cx="23657065" cy="1052423"/>
          </a:xfrm>
          <a:prstGeom prst="round2SameRect">
            <a:avLst>
              <a:gd name="adj1" fmla="val 50000"/>
              <a:gd name="adj2" fmla="val 0"/>
            </a:avLst>
          </a:prstGeom>
          <a:solidFill>
            <a:srgbClr val="0026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0" name="Rectangle: Top Corners Rounded 139">
            <a:extLst>
              <a:ext uri="{FF2B5EF4-FFF2-40B4-BE49-F238E27FC236}">
                <a16:creationId xmlns:a16="http://schemas.microsoft.com/office/drawing/2014/main" id="{18AB1A45-C34A-3BAB-D942-11A420FD5A66}"/>
              </a:ext>
            </a:extLst>
          </p:cNvPr>
          <p:cNvSpPr/>
          <p:nvPr/>
        </p:nvSpPr>
        <p:spPr>
          <a:xfrm flipH="1" flipV="1">
            <a:off x="399460" y="9278718"/>
            <a:ext cx="23657065" cy="1052423"/>
          </a:xfrm>
          <a:prstGeom prst="round2SameRect">
            <a:avLst>
              <a:gd name="adj1" fmla="val 50000"/>
              <a:gd name="adj2" fmla="val 0"/>
            </a:avLst>
          </a:prstGeom>
          <a:solidFill>
            <a:srgbClr val="0026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1" name="Oval 140">
            <a:extLst>
              <a:ext uri="{FF2B5EF4-FFF2-40B4-BE49-F238E27FC236}">
                <a16:creationId xmlns:a16="http://schemas.microsoft.com/office/drawing/2014/main" id="{9FD23737-E270-1F1C-3395-2BA60E975FB3}"/>
              </a:ext>
            </a:extLst>
          </p:cNvPr>
          <p:cNvSpPr/>
          <p:nvPr/>
        </p:nvSpPr>
        <p:spPr>
          <a:xfrm>
            <a:off x="1350115" y="8367823"/>
            <a:ext cx="1716656" cy="16425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sz="1600" b="1">
                <a:solidFill>
                  <a:srgbClr val="002664"/>
                </a:solidFill>
              </a:rPr>
              <a:t>23 MAY </a:t>
            </a:r>
          </a:p>
        </p:txBody>
      </p:sp>
      <p:sp>
        <p:nvSpPr>
          <p:cNvPr id="142" name="Oval 141">
            <a:extLst>
              <a:ext uri="{FF2B5EF4-FFF2-40B4-BE49-F238E27FC236}">
                <a16:creationId xmlns:a16="http://schemas.microsoft.com/office/drawing/2014/main" id="{7576E45B-D85D-D69A-5376-61FACA334163}"/>
              </a:ext>
            </a:extLst>
          </p:cNvPr>
          <p:cNvSpPr/>
          <p:nvPr/>
        </p:nvSpPr>
        <p:spPr>
          <a:xfrm>
            <a:off x="4636469" y="8374513"/>
            <a:ext cx="1716656" cy="16425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sz="1600" b="1">
                <a:solidFill>
                  <a:srgbClr val="002664"/>
                </a:solidFill>
                <a:cs typeface="Arial"/>
              </a:rPr>
              <a:t>2 WEEKS </a:t>
            </a:r>
          </a:p>
        </p:txBody>
      </p:sp>
      <p:sp>
        <p:nvSpPr>
          <p:cNvPr id="143" name="Oval 142">
            <a:extLst>
              <a:ext uri="{FF2B5EF4-FFF2-40B4-BE49-F238E27FC236}">
                <a16:creationId xmlns:a16="http://schemas.microsoft.com/office/drawing/2014/main" id="{42F35896-1E2B-EFF6-6687-6A6C61FEA5C2}"/>
              </a:ext>
            </a:extLst>
          </p:cNvPr>
          <p:cNvSpPr/>
          <p:nvPr/>
        </p:nvSpPr>
        <p:spPr>
          <a:xfrm>
            <a:off x="16636189" y="8367823"/>
            <a:ext cx="1716656" cy="16425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sz="1600" b="1">
                <a:solidFill>
                  <a:srgbClr val="002664"/>
                </a:solidFill>
                <a:cs typeface="Arial"/>
              </a:rPr>
              <a:t>2ND WEEK OF JUNE </a:t>
            </a:r>
          </a:p>
        </p:txBody>
      </p:sp>
      <p:pic>
        <p:nvPicPr>
          <p:cNvPr id="145" name="Picture 144">
            <a:extLst>
              <a:ext uri="{FF2B5EF4-FFF2-40B4-BE49-F238E27FC236}">
                <a16:creationId xmlns:a16="http://schemas.microsoft.com/office/drawing/2014/main" id="{6A83A876-D4BB-AA38-565B-7FBE3874E79A}"/>
              </a:ext>
            </a:extLst>
          </p:cNvPr>
          <p:cNvPicPr>
            <a:picLocks noChangeAspect="1"/>
          </p:cNvPicPr>
          <p:nvPr/>
        </p:nvPicPr>
        <p:blipFill>
          <a:blip r:embed="rId3"/>
          <a:stretch>
            <a:fillRect/>
          </a:stretch>
        </p:blipFill>
        <p:spPr>
          <a:xfrm>
            <a:off x="1024372" y="3851086"/>
            <a:ext cx="2042399" cy="2180867"/>
          </a:xfrm>
          <a:prstGeom prst="rect">
            <a:avLst/>
          </a:prstGeom>
        </p:spPr>
      </p:pic>
      <p:grpSp>
        <p:nvGrpSpPr>
          <p:cNvPr id="150" name="Group 149">
            <a:extLst>
              <a:ext uri="{FF2B5EF4-FFF2-40B4-BE49-F238E27FC236}">
                <a16:creationId xmlns:a16="http://schemas.microsoft.com/office/drawing/2014/main" id="{CB4A2A4F-1457-AA32-941B-D79DFDC88FDE}"/>
              </a:ext>
              <a:ext uri="{C183D7F6-B498-43B3-948B-1728B52AA6E4}">
                <adec:decorative xmlns:adec="http://schemas.microsoft.com/office/drawing/2017/decorative" val="1"/>
              </a:ext>
            </a:extLst>
          </p:cNvPr>
          <p:cNvGrpSpPr/>
          <p:nvPr/>
        </p:nvGrpSpPr>
        <p:grpSpPr>
          <a:xfrm>
            <a:off x="4910725" y="4842138"/>
            <a:ext cx="1179482" cy="880071"/>
            <a:chOff x="721009" y="10124292"/>
            <a:chExt cx="1179482" cy="880071"/>
          </a:xfrm>
          <a:solidFill>
            <a:schemeClr val="accent1"/>
          </a:solidFill>
        </p:grpSpPr>
        <p:sp>
          <p:nvSpPr>
            <p:cNvPr id="151" name="Freeform: Shape 150">
              <a:extLst>
                <a:ext uri="{FF2B5EF4-FFF2-40B4-BE49-F238E27FC236}">
                  <a16:creationId xmlns:a16="http://schemas.microsoft.com/office/drawing/2014/main" id="{BDD1712D-EB9D-A2E2-2D71-ABB3B8D29BE3}"/>
                </a:ext>
              </a:extLst>
            </p:cNvPr>
            <p:cNvSpPr/>
            <p:nvPr/>
          </p:nvSpPr>
          <p:spPr>
            <a:xfrm>
              <a:off x="1104313" y="10124292"/>
              <a:ext cx="796178" cy="654589"/>
            </a:xfrm>
            <a:custGeom>
              <a:avLst/>
              <a:gdLst>
                <a:gd name="connsiteX0" fmla="*/ 626625 w 796178"/>
                <a:gd name="connsiteY0" fmla="*/ 654589 h 654589"/>
                <a:gd name="connsiteX1" fmla="*/ 602518 w 796178"/>
                <a:gd name="connsiteY1" fmla="*/ 644625 h 654589"/>
                <a:gd name="connsiteX2" fmla="*/ 513804 w 796178"/>
                <a:gd name="connsiteY2" fmla="*/ 555911 h 654589"/>
                <a:gd name="connsiteX3" fmla="*/ 95946 w 796178"/>
                <a:gd name="connsiteY3" fmla="*/ 555911 h 654589"/>
                <a:gd name="connsiteX4" fmla="*/ 0 w 796178"/>
                <a:gd name="connsiteY4" fmla="*/ 459964 h 654589"/>
                <a:gd name="connsiteX5" fmla="*/ 0 w 796178"/>
                <a:gd name="connsiteY5" fmla="*/ 95946 h 654589"/>
                <a:gd name="connsiteX6" fmla="*/ 95946 w 796178"/>
                <a:gd name="connsiteY6" fmla="*/ 0 h 654589"/>
                <a:gd name="connsiteX7" fmla="*/ 700232 w 796178"/>
                <a:gd name="connsiteY7" fmla="*/ 0 h 654589"/>
                <a:gd name="connsiteX8" fmla="*/ 796179 w 796178"/>
                <a:gd name="connsiteY8" fmla="*/ 95946 h 654589"/>
                <a:gd name="connsiteX9" fmla="*/ 796179 w 796178"/>
                <a:gd name="connsiteY9" fmla="*/ 459964 h 654589"/>
                <a:gd name="connsiteX10" fmla="*/ 700232 w 796178"/>
                <a:gd name="connsiteY10" fmla="*/ 555911 h 654589"/>
                <a:gd name="connsiteX11" fmla="*/ 660857 w 796178"/>
                <a:gd name="connsiteY11" fmla="*/ 555911 h 654589"/>
                <a:gd name="connsiteX12" fmla="*/ 660857 w 796178"/>
                <a:gd name="connsiteY12" fmla="*/ 620518 h 654589"/>
                <a:gd name="connsiteX13" fmla="*/ 639804 w 796178"/>
                <a:gd name="connsiteY13" fmla="*/ 652018 h 654589"/>
                <a:gd name="connsiteX14" fmla="*/ 626786 w 796178"/>
                <a:gd name="connsiteY14" fmla="*/ 654589 h 654589"/>
                <a:gd name="connsiteX15" fmla="*/ 95946 w 796178"/>
                <a:gd name="connsiteY15" fmla="*/ 29732 h 654589"/>
                <a:gd name="connsiteX16" fmla="*/ 29571 w 796178"/>
                <a:gd name="connsiteY16" fmla="*/ 96107 h 654589"/>
                <a:gd name="connsiteX17" fmla="*/ 29571 w 796178"/>
                <a:gd name="connsiteY17" fmla="*/ 459964 h 654589"/>
                <a:gd name="connsiteX18" fmla="*/ 95946 w 796178"/>
                <a:gd name="connsiteY18" fmla="*/ 526339 h 654589"/>
                <a:gd name="connsiteX19" fmla="*/ 520071 w 796178"/>
                <a:gd name="connsiteY19" fmla="*/ 526339 h 654589"/>
                <a:gd name="connsiteX20" fmla="*/ 530518 w 796178"/>
                <a:gd name="connsiteY20" fmla="*/ 530679 h 654589"/>
                <a:gd name="connsiteX21" fmla="*/ 623571 w 796178"/>
                <a:gd name="connsiteY21" fmla="*/ 623732 h 654589"/>
                <a:gd name="connsiteX22" fmla="*/ 628393 w 796178"/>
                <a:gd name="connsiteY22" fmla="*/ 624696 h 654589"/>
                <a:gd name="connsiteX23" fmla="*/ 631125 w 796178"/>
                <a:gd name="connsiteY23" fmla="*/ 620679 h 654589"/>
                <a:gd name="connsiteX24" fmla="*/ 631125 w 796178"/>
                <a:gd name="connsiteY24" fmla="*/ 541286 h 654589"/>
                <a:gd name="connsiteX25" fmla="*/ 645911 w 796178"/>
                <a:gd name="connsiteY25" fmla="*/ 526500 h 654589"/>
                <a:gd name="connsiteX26" fmla="*/ 700232 w 796178"/>
                <a:gd name="connsiteY26" fmla="*/ 526500 h 654589"/>
                <a:gd name="connsiteX27" fmla="*/ 766607 w 796178"/>
                <a:gd name="connsiteY27" fmla="*/ 460125 h 654589"/>
                <a:gd name="connsiteX28" fmla="*/ 766607 w 796178"/>
                <a:gd name="connsiteY28" fmla="*/ 95946 h 654589"/>
                <a:gd name="connsiteX29" fmla="*/ 700232 w 796178"/>
                <a:gd name="connsiteY29" fmla="*/ 29571 h 654589"/>
                <a:gd name="connsiteX30" fmla="*/ 95946 w 796178"/>
                <a:gd name="connsiteY30" fmla="*/ 29571 h 65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6178" h="654589">
                  <a:moveTo>
                    <a:pt x="626625" y="654589"/>
                  </a:moveTo>
                  <a:cubicBezTo>
                    <a:pt x="617786" y="654589"/>
                    <a:pt x="609107" y="651054"/>
                    <a:pt x="602518" y="644625"/>
                  </a:cubicBezTo>
                  <a:lnTo>
                    <a:pt x="513804" y="555911"/>
                  </a:lnTo>
                  <a:lnTo>
                    <a:pt x="95946" y="555911"/>
                  </a:lnTo>
                  <a:cubicBezTo>
                    <a:pt x="43071" y="555911"/>
                    <a:pt x="0" y="512839"/>
                    <a:pt x="0" y="459964"/>
                  </a:cubicBezTo>
                  <a:lnTo>
                    <a:pt x="0" y="95946"/>
                  </a:lnTo>
                  <a:cubicBezTo>
                    <a:pt x="0" y="43071"/>
                    <a:pt x="43071" y="0"/>
                    <a:pt x="95946" y="0"/>
                  </a:cubicBezTo>
                  <a:lnTo>
                    <a:pt x="700232" y="0"/>
                  </a:lnTo>
                  <a:cubicBezTo>
                    <a:pt x="753107" y="0"/>
                    <a:pt x="796179" y="43071"/>
                    <a:pt x="796179" y="95946"/>
                  </a:cubicBezTo>
                  <a:lnTo>
                    <a:pt x="796179" y="459964"/>
                  </a:lnTo>
                  <a:cubicBezTo>
                    <a:pt x="796179" y="512839"/>
                    <a:pt x="753107" y="555911"/>
                    <a:pt x="700232" y="555911"/>
                  </a:cubicBezTo>
                  <a:lnTo>
                    <a:pt x="660857" y="555911"/>
                  </a:lnTo>
                  <a:lnTo>
                    <a:pt x="660857" y="620518"/>
                  </a:lnTo>
                  <a:cubicBezTo>
                    <a:pt x="660857" y="634339"/>
                    <a:pt x="652661" y="646714"/>
                    <a:pt x="639804" y="652018"/>
                  </a:cubicBezTo>
                  <a:cubicBezTo>
                    <a:pt x="635625" y="653786"/>
                    <a:pt x="631125" y="654589"/>
                    <a:pt x="626786" y="654589"/>
                  </a:cubicBezTo>
                  <a:close/>
                  <a:moveTo>
                    <a:pt x="95946" y="29732"/>
                  </a:moveTo>
                  <a:cubicBezTo>
                    <a:pt x="59304" y="29732"/>
                    <a:pt x="29571" y="59464"/>
                    <a:pt x="29571" y="96107"/>
                  </a:cubicBezTo>
                  <a:lnTo>
                    <a:pt x="29571" y="459964"/>
                  </a:lnTo>
                  <a:cubicBezTo>
                    <a:pt x="29571" y="496607"/>
                    <a:pt x="59304" y="526339"/>
                    <a:pt x="95946" y="526339"/>
                  </a:cubicBezTo>
                  <a:lnTo>
                    <a:pt x="520071" y="526339"/>
                  </a:lnTo>
                  <a:cubicBezTo>
                    <a:pt x="523929" y="526339"/>
                    <a:pt x="527786" y="527946"/>
                    <a:pt x="530518" y="530679"/>
                  </a:cubicBezTo>
                  <a:lnTo>
                    <a:pt x="623571" y="623732"/>
                  </a:lnTo>
                  <a:cubicBezTo>
                    <a:pt x="625339" y="625500"/>
                    <a:pt x="627107" y="625179"/>
                    <a:pt x="628393" y="624696"/>
                  </a:cubicBezTo>
                  <a:cubicBezTo>
                    <a:pt x="629679" y="624214"/>
                    <a:pt x="631125" y="623089"/>
                    <a:pt x="631125" y="620679"/>
                  </a:cubicBezTo>
                  <a:lnTo>
                    <a:pt x="631125" y="541286"/>
                  </a:lnTo>
                  <a:cubicBezTo>
                    <a:pt x="631125" y="533089"/>
                    <a:pt x="637714" y="526500"/>
                    <a:pt x="645911" y="526500"/>
                  </a:cubicBezTo>
                  <a:lnTo>
                    <a:pt x="700232" y="526500"/>
                  </a:lnTo>
                  <a:cubicBezTo>
                    <a:pt x="736875" y="526500"/>
                    <a:pt x="766607" y="496768"/>
                    <a:pt x="766607" y="460125"/>
                  </a:cubicBezTo>
                  <a:lnTo>
                    <a:pt x="766607" y="95946"/>
                  </a:lnTo>
                  <a:cubicBezTo>
                    <a:pt x="766607" y="59304"/>
                    <a:pt x="736875" y="29571"/>
                    <a:pt x="700232" y="29571"/>
                  </a:cubicBezTo>
                  <a:lnTo>
                    <a:pt x="95946" y="29571"/>
                  </a:lnTo>
                  <a:close/>
                </a:path>
              </a:pathLst>
            </a:custGeom>
            <a:grpFill/>
            <a:ln w="16002" cap="flat">
              <a:noFill/>
              <a:prstDash val="solid"/>
              <a:miter/>
            </a:ln>
          </p:spPr>
          <p:txBody>
            <a:bodyPr rtlCol="0" anchor="ctr"/>
            <a:lstStyle/>
            <a:p>
              <a:endParaRPr lang="en-AU"/>
            </a:p>
          </p:txBody>
        </p:sp>
        <p:sp>
          <p:nvSpPr>
            <p:cNvPr id="152" name="Freeform: Shape 151">
              <a:extLst>
                <a:ext uri="{FF2B5EF4-FFF2-40B4-BE49-F238E27FC236}">
                  <a16:creationId xmlns:a16="http://schemas.microsoft.com/office/drawing/2014/main" id="{F815D4DA-0569-9061-042E-5FCB91C201C2}"/>
                </a:ext>
              </a:extLst>
            </p:cNvPr>
            <p:cNvSpPr/>
            <p:nvPr/>
          </p:nvSpPr>
          <p:spPr>
            <a:xfrm>
              <a:off x="721009" y="10349774"/>
              <a:ext cx="796178" cy="654589"/>
            </a:xfrm>
            <a:custGeom>
              <a:avLst/>
              <a:gdLst>
                <a:gd name="connsiteX0" fmla="*/ 169393 w 796178"/>
                <a:gd name="connsiteY0" fmla="*/ 654589 h 654589"/>
                <a:gd name="connsiteX1" fmla="*/ 156375 w 796178"/>
                <a:gd name="connsiteY1" fmla="*/ 652018 h 654589"/>
                <a:gd name="connsiteX2" fmla="*/ 135321 w 796178"/>
                <a:gd name="connsiteY2" fmla="*/ 620518 h 654589"/>
                <a:gd name="connsiteX3" fmla="*/ 135321 w 796178"/>
                <a:gd name="connsiteY3" fmla="*/ 555911 h 654589"/>
                <a:gd name="connsiteX4" fmla="*/ 95946 w 796178"/>
                <a:gd name="connsiteY4" fmla="*/ 555911 h 654589"/>
                <a:gd name="connsiteX5" fmla="*/ 0 w 796178"/>
                <a:gd name="connsiteY5" fmla="*/ 459964 h 654589"/>
                <a:gd name="connsiteX6" fmla="*/ 0 w 796178"/>
                <a:gd name="connsiteY6" fmla="*/ 95946 h 654589"/>
                <a:gd name="connsiteX7" fmla="*/ 95946 w 796178"/>
                <a:gd name="connsiteY7" fmla="*/ 0 h 654589"/>
                <a:gd name="connsiteX8" fmla="*/ 386679 w 796178"/>
                <a:gd name="connsiteY8" fmla="*/ 0 h 654589"/>
                <a:gd name="connsiteX9" fmla="*/ 401464 w 796178"/>
                <a:gd name="connsiteY9" fmla="*/ 14786 h 654589"/>
                <a:gd name="connsiteX10" fmla="*/ 386679 w 796178"/>
                <a:gd name="connsiteY10" fmla="*/ 29571 h 654589"/>
                <a:gd name="connsiteX11" fmla="*/ 95946 w 796178"/>
                <a:gd name="connsiteY11" fmla="*/ 29571 h 654589"/>
                <a:gd name="connsiteX12" fmla="*/ 29571 w 796178"/>
                <a:gd name="connsiteY12" fmla="*/ 95946 h 654589"/>
                <a:gd name="connsiteX13" fmla="*/ 29571 w 796178"/>
                <a:gd name="connsiteY13" fmla="*/ 459804 h 654589"/>
                <a:gd name="connsiteX14" fmla="*/ 95946 w 796178"/>
                <a:gd name="connsiteY14" fmla="*/ 526179 h 654589"/>
                <a:gd name="connsiteX15" fmla="*/ 150268 w 796178"/>
                <a:gd name="connsiteY15" fmla="*/ 526179 h 654589"/>
                <a:gd name="connsiteX16" fmla="*/ 165054 w 796178"/>
                <a:gd name="connsiteY16" fmla="*/ 540964 h 654589"/>
                <a:gd name="connsiteX17" fmla="*/ 165054 w 796178"/>
                <a:gd name="connsiteY17" fmla="*/ 620357 h 654589"/>
                <a:gd name="connsiteX18" fmla="*/ 167786 w 796178"/>
                <a:gd name="connsiteY18" fmla="*/ 624375 h 654589"/>
                <a:gd name="connsiteX19" fmla="*/ 172607 w 796178"/>
                <a:gd name="connsiteY19" fmla="*/ 623411 h 654589"/>
                <a:gd name="connsiteX20" fmla="*/ 265661 w 796178"/>
                <a:gd name="connsiteY20" fmla="*/ 530357 h 654589"/>
                <a:gd name="connsiteX21" fmla="*/ 276107 w 796178"/>
                <a:gd name="connsiteY21" fmla="*/ 526018 h 654589"/>
                <a:gd name="connsiteX22" fmla="*/ 700232 w 796178"/>
                <a:gd name="connsiteY22" fmla="*/ 526018 h 654589"/>
                <a:gd name="connsiteX23" fmla="*/ 766607 w 796178"/>
                <a:gd name="connsiteY23" fmla="*/ 459643 h 654589"/>
                <a:gd name="connsiteX24" fmla="*/ 766607 w 796178"/>
                <a:gd name="connsiteY24" fmla="*/ 327054 h 654589"/>
                <a:gd name="connsiteX25" fmla="*/ 781393 w 796178"/>
                <a:gd name="connsiteY25" fmla="*/ 312268 h 654589"/>
                <a:gd name="connsiteX26" fmla="*/ 796179 w 796178"/>
                <a:gd name="connsiteY26" fmla="*/ 327054 h 654589"/>
                <a:gd name="connsiteX27" fmla="*/ 796179 w 796178"/>
                <a:gd name="connsiteY27" fmla="*/ 459643 h 654589"/>
                <a:gd name="connsiteX28" fmla="*/ 700232 w 796178"/>
                <a:gd name="connsiteY28" fmla="*/ 555589 h 654589"/>
                <a:gd name="connsiteX29" fmla="*/ 282214 w 796178"/>
                <a:gd name="connsiteY29" fmla="*/ 555589 h 654589"/>
                <a:gd name="connsiteX30" fmla="*/ 193500 w 796178"/>
                <a:gd name="connsiteY30" fmla="*/ 644304 h 654589"/>
                <a:gd name="connsiteX31" fmla="*/ 169393 w 796178"/>
                <a:gd name="connsiteY31" fmla="*/ 654268 h 65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6178" h="654589">
                  <a:moveTo>
                    <a:pt x="169393" y="654589"/>
                  </a:moveTo>
                  <a:cubicBezTo>
                    <a:pt x="165054" y="654589"/>
                    <a:pt x="160554" y="653786"/>
                    <a:pt x="156375" y="652018"/>
                  </a:cubicBezTo>
                  <a:cubicBezTo>
                    <a:pt x="143679" y="646714"/>
                    <a:pt x="135321" y="634339"/>
                    <a:pt x="135321" y="620518"/>
                  </a:cubicBezTo>
                  <a:lnTo>
                    <a:pt x="135321" y="555911"/>
                  </a:lnTo>
                  <a:lnTo>
                    <a:pt x="95946" y="555911"/>
                  </a:lnTo>
                  <a:cubicBezTo>
                    <a:pt x="43071" y="555911"/>
                    <a:pt x="0" y="512839"/>
                    <a:pt x="0" y="459964"/>
                  </a:cubicBezTo>
                  <a:lnTo>
                    <a:pt x="0" y="95946"/>
                  </a:lnTo>
                  <a:cubicBezTo>
                    <a:pt x="0" y="43071"/>
                    <a:pt x="43071" y="0"/>
                    <a:pt x="95946" y="0"/>
                  </a:cubicBezTo>
                  <a:lnTo>
                    <a:pt x="386679" y="0"/>
                  </a:lnTo>
                  <a:cubicBezTo>
                    <a:pt x="394875" y="0"/>
                    <a:pt x="401464" y="6589"/>
                    <a:pt x="401464" y="14786"/>
                  </a:cubicBezTo>
                  <a:cubicBezTo>
                    <a:pt x="401464" y="22982"/>
                    <a:pt x="394875" y="29571"/>
                    <a:pt x="386679" y="29571"/>
                  </a:cubicBezTo>
                  <a:lnTo>
                    <a:pt x="95946" y="29571"/>
                  </a:lnTo>
                  <a:cubicBezTo>
                    <a:pt x="59304" y="29571"/>
                    <a:pt x="29571" y="59304"/>
                    <a:pt x="29571" y="95946"/>
                  </a:cubicBezTo>
                  <a:lnTo>
                    <a:pt x="29571" y="459804"/>
                  </a:lnTo>
                  <a:cubicBezTo>
                    <a:pt x="29571" y="496446"/>
                    <a:pt x="59304" y="526179"/>
                    <a:pt x="95946" y="526179"/>
                  </a:cubicBezTo>
                  <a:lnTo>
                    <a:pt x="150268" y="526179"/>
                  </a:lnTo>
                  <a:cubicBezTo>
                    <a:pt x="158464" y="526179"/>
                    <a:pt x="165054" y="532768"/>
                    <a:pt x="165054" y="540964"/>
                  </a:cubicBezTo>
                  <a:lnTo>
                    <a:pt x="165054" y="620357"/>
                  </a:lnTo>
                  <a:cubicBezTo>
                    <a:pt x="165054" y="622768"/>
                    <a:pt x="166500" y="623893"/>
                    <a:pt x="167786" y="624375"/>
                  </a:cubicBezTo>
                  <a:cubicBezTo>
                    <a:pt x="169071" y="624857"/>
                    <a:pt x="170839" y="625179"/>
                    <a:pt x="172607" y="623411"/>
                  </a:cubicBezTo>
                  <a:lnTo>
                    <a:pt x="265661" y="530357"/>
                  </a:lnTo>
                  <a:cubicBezTo>
                    <a:pt x="268393" y="527625"/>
                    <a:pt x="272250" y="526018"/>
                    <a:pt x="276107" y="526018"/>
                  </a:cubicBezTo>
                  <a:lnTo>
                    <a:pt x="700232" y="526018"/>
                  </a:lnTo>
                  <a:cubicBezTo>
                    <a:pt x="736875" y="526018"/>
                    <a:pt x="766607" y="496286"/>
                    <a:pt x="766607" y="459643"/>
                  </a:cubicBezTo>
                  <a:lnTo>
                    <a:pt x="766607" y="327054"/>
                  </a:lnTo>
                  <a:cubicBezTo>
                    <a:pt x="766607" y="318857"/>
                    <a:pt x="773196" y="312268"/>
                    <a:pt x="781393" y="312268"/>
                  </a:cubicBezTo>
                  <a:cubicBezTo>
                    <a:pt x="789589" y="312268"/>
                    <a:pt x="796179" y="318857"/>
                    <a:pt x="796179" y="327054"/>
                  </a:cubicBezTo>
                  <a:lnTo>
                    <a:pt x="796179" y="459643"/>
                  </a:lnTo>
                  <a:cubicBezTo>
                    <a:pt x="796179" y="512518"/>
                    <a:pt x="753107" y="555589"/>
                    <a:pt x="700232" y="555589"/>
                  </a:cubicBezTo>
                  <a:lnTo>
                    <a:pt x="282214" y="555589"/>
                  </a:lnTo>
                  <a:lnTo>
                    <a:pt x="193500" y="644304"/>
                  </a:lnTo>
                  <a:cubicBezTo>
                    <a:pt x="186911" y="650893"/>
                    <a:pt x="178232" y="654268"/>
                    <a:pt x="169393" y="654268"/>
                  </a:cubicBezTo>
                  <a:close/>
                </a:path>
              </a:pathLst>
            </a:custGeom>
            <a:grpFill/>
            <a:ln w="16002" cap="flat">
              <a:noFill/>
              <a:prstDash val="solid"/>
              <a:miter/>
            </a:ln>
          </p:spPr>
          <p:txBody>
            <a:bodyPr rtlCol="0" anchor="ctr"/>
            <a:lstStyle/>
            <a:p>
              <a:endParaRPr lang="en-AU"/>
            </a:p>
          </p:txBody>
        </p:sp>
      </p:grpSp>
      <p:grpSp>
        <p:nvGrpSpPr>
          <p:cNvPr id="153" name="Group 152">
            <a:extLst>
              <a:ext uri="{FF2B5EF4-FFF2-40B4-BE49-F238E27FC236}">
                <a16:creationId xmlns:a16="http://schemas.microsoft.com/office/drawing/2014/main" id="{329C4938-27CF-C0B6-CC6F-43E6F2EB3AC3}"/>
              </a:ext>
              <a:ext uri="{C183D7F6-B498-43B3-948B-1728B52AA6E4}">
                <adec:decorative xmlns:adec="http://schemas.microsoft.com/office/drawing/2017/decorative" val="1"/>
              </a:ext>
            </a:extLst>
          </p:cNvPr>
          <p:cNvGrpSpPr/>
          <p:nvPr/>
        </p:nvGrpSpPr>
        <p:grpSpPr>
          <a:xfrm>
            <a:off x="8317465" y="4842138"/>
            <a:ext cx="882441" cy="882642"/>
            <a:chOff x="10178768" y="11383255"/>
            <a:chExt cx="882441" cy="882642"/>
          </a:xfrm>
          <a:solidFill>
            <a:schemeClr val="accent1"/>
          </a:solidFill>
        </p:grpSpPr>
        <p:sp>
          <p:nvSpPr>
            <p:cNvPr id="154" name="Freeform: Shape 153">
              <a:extLst>
                <a:ext uri="{FF2B5EF4-FFF2-40B4-BE49-F238E27FC236}">
                  <a16:creationId xmlns:a16="http://schemas.microsoft.com/office/drawing/2014/main" id="{0669577E-F961-6D17-1A54-7A07835FCF69}"/>
                </a:ext>
              </a:extLst>
            </p:cNvPr>
            <p:cNvSpPr/>
            <p:nvPr/>
          </p:nvSpPr>
          <p:spPr>
            <a:xfrm>
              <a:off x="10178768" y="11383255"/>
              <a:ext cx="882441" cy="882642"/>
            </a:xfrm>
            <a:custGeom>
              <a:avLst/>
              <a:gdLst>
                <a:gd name="connsiteX0" fmla="*/ 863196 w 882441"/>
                <a:gd name="connsiteY0" fmla="*/ 769179 h 882642"/>
                <a:gd name="connsiteX1" fmla="*/ 632250 w 882441"/>
                <a:gd name="connsiteY1" fmla="*/ 538232 h 882642"/>
                <a:gd name="connsiteX2" fmla="*/ 691071 w 882441"/>
                <a:gd name="connsiteY2" fmla="*/ 345536 h 882642"/>
                <a:gd name="connsiteX3" fmla="*/ 345536 w 882441"/>
                <a:gd name="connsiteY3" fmla="*/ 0 h 882642"/>
                <a:gd name="connsiteX4" fmla="*/ 0 w 882441"/>
                <a:gd name="connsiteY4" fmla="*/ 345536 h 882642"/>
                <a:gd name="connsiteX5" fmla="*/ 345536 w 882441"/>
                <a:gd name="connsiteY5" fmla="*/ 691071 h 882642"/>
                <a:gd name="connsiteX6" fmla="*/ 538232 w 882441"/>
                <a:gd name="connsiteY6" fmla="*/ 632250 h 882642"/>
                <a:gd name="connsiteX7" fmla="*/ 769179 w 882441"/>
                <a:gd name="connsiteY7" fmla="*/ 863196 h 882642"/>
                <a:gd name="connsiteX8" fmla="*/ 816107 w 882441"/>
                <a:gd name="connsiteY8" fmla="*/ 882643 h 882642"/>
                <a:gd name="connsiteX9" fmla="*/ 863036 w 882441"/>
                <a:gd name="connsiteY9" fmla="*/ 863196 h 882642"/>
                <a:gd name="connsiteX10" fmla="*/ 863036 w 882441"/>
                <a:gd name="connsiteY10" fmla="*/ 769179 h 882642"/>
                <a:gd name="connsiteX11" fmla="*/ 34071 w 882441"/>
                <a:gd name="connsiteY11" fmla="*/ 345536 h 882642"/>
                <a:gd name="connsiteX12" fmla="*/ 345536 w 882441"/>
                <a:gd name="connsiteY12" fmla="*/ 34071 h 882642"/>
                <a:gd name="connsiteX13" fmla="*/ 657161 w 882441"/>
                <a:gd name="connsiteY13" fmla="*/ 345696 h 882642"/>
                <a:gd name="connsiteX14" fmla="*/ 345536 w 882441"/>
                <a:gd name="connsiteY14" fmla="*/ 657321 h 882642"/>
                <a:gd name="connsiteX15" fmla="*/ 34071 w 882441"/>
                <a:gd name="connsiteY15" fmla="*/ 345536 h 882642"/>
                <a:gd name="connsiteX16" fmla="*/ 839250 w 882441"/>
                <a:gd name="connsiteY16" fmla="*/ 839089 h 882642"/>
                <a:gd name="connsiteX17" fmla="*/ 793286 w 882441"/>
                <a:gd name="connsiteY17" fmla="*/ 839089 h 882642"/>
                <a:gd name="connsiteX18" fmla="*/ 793286 w 882441"/>
                <a:gd name="connsiteY18" fmla="*/ 839089 h 882642"/>
                <a:gd name="connsiteX19" fmla="*/ 570536 w 882441"/>
                <a:gd name="connsiteY19" fmla="*/ 616339 h 882642"/>
                <a:gd name="connsiteX20" fmla="*/ 616500 w 882441"/>
                <a:gd name="connsiteY20" fmla="*/ 570375 h 882642"/>
                <a:gd name="connsiteX21" fmla="*/ 839250 w 882441"/>
                <a:gd name="connsiteY21" fmla="*/ 793125 h 882642"/>
                <a:gd name="connsiteX22" fmla="*/ 839250 w 882441"/>
                <a:gd name="connsiteY22" fmla="*/ 839089 h 882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82441" h="882642">
                  <a:moveTo>
                    <a:pt x="863196" y="769179"/>
                  </a:moveTo>
                  <a:lnTo>
                    <a:pt x="632250" y="538232"/>
                  </a:lnTo>
                  <a:cubicBezTo>
                    <a:pt x="669375" y="483107"/>
                    <a:pt x="691071" y="416893"/>
                    <a:pt x="691071" y="345536"/>
                  </a:cubicBezTo>
                  <a:cubicBezTo>
                    <a:pt x="691071" y="155089"/>
                    <a:pt x="536143" y="0"/>
                    <a:pt x="345536" y="0"/>
                  </a:cubicBezTo>
                  <a:cubicBezTo>
                    <a:pt x="154929" y="0"/>
                    <a:pt x="0" y="155089"/>
                    <a:pt x="0" y="345536"/>
                  </a:cubicBezTo>
                  <a:cubicBezTo>
                    <a:pt x="0" y="535982"/>
                    <a:pt x="155089" y="691071"/>
                    <a:pt x="345536" y="691071"/>
                  </a:cubicBezTo>
                  <a:cubicBezTo>
                    <a:pt x="416893" y="691071"/>
                    <a:pt x="483107" y="669375"/>
                    <a:pt x="538232" y="632250"/>
                  </a:cubicBezTo>
                  <a:lnTo>
                    <a:pt x="769179" y="863196"/>
                  </a:lnTo>
                  <a:cubicBezTo>
                    <a:pt x="781714" y="875732"/>
                    <a:pt x="798429" y="882643"/>
                    <a:pt x="816107" y="882643"/>
                  </a:cubicBezTo>
                  <a:cubicBezTo>
                    <a:pt x="833786" y="882643"/>
                    <a:pt x="850500" y="875732"/>
                    <a:pt x="863036" y="863196"/>
                  </a:cubicBezTo>
                  <a:cubicBezTo>
                    <a:pt x="888911" y="837321"/>
                    <a:pt x="888911" y="795054"/>
                    <a:pt x="863036" y="769179"/>
                  </a:cubicBezTo>
                  <a:close/>
                  <a:moveTo>
                    <a:pt x="34071" y="345536"/>
                  </a:moveTo>
                  <a:cubicBezTo>
                    <a:pt x="34071" y="173732"/>
                    <a:pt x="173732" y="34071"/>
                    <a:pt x="345536" y="34071"/>
                  </a:cubicBezTo>
                  <a:cubicBezTo>
                    <a:pt x="517339" y="34071"/>
                    <a:pt x="657161" y="173893"/>
                    <a:pt x="657161" y="345696"/>
                  </a:cubicBezTo>
                  <a:cubicBezTo>
                    <a:pt x="657161" y="517500"/>
                    <a:pt x="517339" y="657321"/>
                    <a:pt x="345536" y="657321"/>
                  </a:cubicBezTo>
                  <a:cubicBezTo>
                    <a:pt x="173732" y="657321"/>
                    <a:pt x="34071" y="517339"/>
                    <a:pt x="34071" y="345536"/>
                  </a:cubicBezTo>
                  <a:close/>
                  <a:moveTo>
                    <a:pt x="839250" y="839089"/>
                  </a:moveTo>
                  <a:cubicBezTo>
                    <a:pt x="827036" y="851304"/>
                    <a:pt x="805661" y="851304"/>
                    <a:pt x="793286" y="839089"/>
                  </a:cubicBezTo>
                  <a:lnTo>
                    <a:pt x="793286" y="839089"/>
                  </a:lnTo>
                  <a:cubicBezTo>
                    <a:pt x="793286" y="839089"/>
                    <a:pt x="570536" y="616339"/>
                    <a:pt x="570536" y="616339"/>
                  </a:cubicBezTo>
                  <a:lnTo>
                    <a:pt x="616500" y="570375"/>
                  </a:lnTo>
                  <a:lnTo>
                    <a:pt x="839250" y="793125"/>
                  </a:lnTo>
                  <a:cubicBezTo>
                    <a:pt x="851946" y="805821"/>
                    <a:pt x="851946" y="826393"/>
                    <a:pt x="839250" y="839089"/>
                  </a:cubicBezTo>
                  <a:close/>
                </a:path>
              </a:pathLst>
            </a:custGeom>
            <a:grpFill/>
            <a:ln w="15988" cap="flat">
              <a:noFill/>
              <a:prstDash val="solid"/>
              <a:miter/>
            </a:ln>
          </p:spPr>
          <p:txBody>
            <a:bodyPr rtlCol="0" anchor="ctr"/>
            <a:lstStyle/>
            <a:p>
              <a:endParaRPr lang="en-AU"/>
            </a:p>
          </p:txBody>
        </p:sp>
        <p:sp>
          <p:nvSpPr>
            <p:cNvPr id="155" name="Freeform: Shape 154">
              <a:extLst>
                <a:ext uri="{FF2B5EF4-FFF2-40B4-BE49-F238E27FC236}">
                  <a16:creationId xmlns:a16="http://schemas.microsoft.com/office/drawing/2014/main" id="{11BF224C-201F-9901-B52A-A860B9E490E0}"/>
                </a:ext>
              </a:extLst>
            </p:cNvPr>
            <p:cNvSpPr/>
            <p:nvPr/>
          </p:nvSpPr>
          <p:spPr>
            <a:xfrm>
              <a:off x="10296732" y="11501219"/>
              <a:ext cx="244607" cy="244607"/>
            </a:xfrm>
            <a:custGeom>
              <a:avLst/>
              <a:gdLst>
                <a:gd name="connsiteX0" fmla="*/ 17036 w 244607"/>
                <a:gd name="connsiteY0" fmla="*/ 244607 h 244607"/>
                <a:gd name="connsiteX1" fmla="*/ 0 w 244607"/>
                <a:gd name="connsiteY1" fmla="*/ 227571 h 244607"/>
                <a:gd name="connsiteX2" fmla="*/ 227571 w 244607"/>
                <a:gd name="connsiteY2" fmla="*/ 0 h 244607"/>
                <a:gd name="connsiteX3" fmla="*/ 244607 w 244607"/>
                <a:gd name="connsiteY3" fmla="*/ 17036 h 244607"/>
                <a:gd name="connsiteX4" fmla="*/ 227571 w 244607"/>
                <a:gd name="connsiteY4" fmla="*/ 34071 h 244607"/>
                <a:gd name="connsiteX5" fmla="*/ 34071 w 244607"/>
                <a:gd name="connsiteY5" fmla="*/ 227571 h 244607"/>
                <a:gd name="connsiteX6" fmla="*/ 17036 w 244607"/>
                <a:gd name="connsiteY6" fmla="*/ 244607 h 24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607" h="244607">
                  <a:moveTo>
                    <a:pt x="17036" y="244607"/>
                  </a:moveTo>
                  <a:cubicBezTo>
                    <a:pt x="7714" y="244607"/>
                    <a:pt x="0" y="237054"/>
                    <a:pt x="0" y="227571"/>
                  </a:cubicBezTo>
                  <a:cubicBezTo>
                    <a:pt x="0" y="102054"/>
                    <a:pt x="102054" y="0"/>
                    <a:pt x="227571" y="0"/>
                  </a:cubicBezTo>
                  <a:cubicBezTo>
                    <a:pt x="236893" y="0"/>
                    <a:pt x="244607" y="7554"/>
                    <a:pt x="244607" y="17036"/>
                  </a:cubicBezTo>
                  <a:cubicBezTo>
                    <a:pt x="244607" y="26518"/>
                    <a:pt x="237054" y="34071"/>
                    <a:pt x="227571" y="34071"/>
                  </a:cubicBezTo>
                  <a:cubicBezTo>
                    <a:pt x="120857" y="34071"/>
                    <a:pt x="34071" y="120857"/>
                    <a:pt x="34071" y="227571"/>
                  </a:cubicBezTo>
                  <a:cubicBezTo>
                    <a:pt x="34071" y="236893"/>
                    <a:pt x="26518" y="244607"/>
                    <a:pt x="17036" y="244607"/>
                  </a:cubicBezTo>
                  <a:close/>
                </a:path>
              </a:pathLst>
            </a:custGeom>
            <a:grpFill/>
            <a:ln w="15988" cap="flat">
              <a:noFill/>
              <a:prstDash val="solid"/>
              <a:miter/>
            </a:ln>
          </p:spPr>
          <p:txBody>
            <a:bodyPr rtlCol="0" anchor="ctr"/>
            <a:lstStyle/>
            <a:p>
              <a:endParaRPr lang="en-AU"/>
            </a:p>
          </p:txBody>
        </p:sp>
      </p:grpSp>
      <p:grpSp>
        <p:nvGrpSpPr>
          <p:cNvPr id="156" name="Group 155">
            <a:extLst>
              <a:ext uri="{FF2B5EF4-FFF2-40B4-BE49-F238E27FC236}">
                <a16:creationId xmlns:a16="http://schemas.microsoft.com/office/drawing/2014/main" id="{ACDE6CC0-412B-9147-E2E0-B374C82E8A0A}"/>
              </a:ext>
              <a:ext uri="{C183D7F6-B498-43B3-948B-1728B52AA6E4}">
                <adec:decorative xmlns:adec="http://schemas.microsoft.com/office/drawing/2017/decorative" val="1"/>
              </a:ext>
            </a:extLst>
          </p:cNvPr>
          <p:cNvGrpSpPr/>
          <p:nvPr/>
        </p:nvGrpSpPr>
        <p:grpSpPr>
          <a:xfrm>
            <a:off x="11469274" y="4842138"/>
            <a:ext cx="682387" cy="879582"/>
            <a:chOff x="11318974" y="11384785"/>
            <a:chExt cx="682387" cy="879582"/>
          </a:xfrm>
          <a:solidFill>
            <a:schemeClr val="accent1"/>
          </a:solidFill>
        </p:grpSpPr>
        <p:grpSp>
          <p:nvGrpSpPr>
            <p:cNvPr id="157" name="Graphic 1846">
              <a:extLst>
                <a:ext uri="{FF2B5EF4-FFF2-40B4-BE49-F238E27FC236}">
                  <a16:creationId xmlns:a16="http://schemas.microsoft.com/office/drawing/2014/main" id="{BA0A43F0-53C7-055B-C486-AAF743FA4024}"/>
                </a:ext>
              </a:extLst>
            </p:cNvPr>
            <p:cNvGrpSpPr/>
            <p:nvPr/>
          </p:nvGrpSpPr>
          <p:grpSpPr>
            <a:xfrm>
              <a:off x="11508914" y="11520726"/>
              <a:ext cx="302473" cy="299552"/>
              <a:chOff x="11508914" y="11520726"/>
              <a:chExt cx="302473" cy="299552"/>
            </a:xfrm>
            <a:grpFill/>
          </p:grpSpPr>
          <p:sp>
            <p:nvSpPr>
              <p:cNvPr id="163" name="Freeform: Shape 162">
                <a:extLst>
                  <a:ext uri="{FF2B5EF4-FFF2-40B4-BE49-F238E27FC236}">
                    <a16:creationId xmlns:a16="http://schemas.microsoft.com/office/drawing/2014/main" id="{B0E4E1F6-16F1-3CEE-E292-B432C572605E}"/>
                  </a:ext>
                </a:extLst>
              </p:cNvPr>
              <p:cNvSpPr/>
              <p:nvPr/>
            </p:nvSpPr>
            <p:spPr>
              <a:xfrm>
                <a:off x="11508914" y="11520726"/>
                <a:ext cx="299552" cy="299552"/>
              </a:xfrm>
              <a:custGeom>
                <a:avLst/>
                <a:gdLst>
                  <a:gd name="connsiteX0" fmla="*/ 277791 w 299552"/>
                  <a:gd name="connsiteY0" fmla="*/ 102896 h 299552"/>
                  <a:gd name="connsiteX1" fmla="*/ 267448 w 299552"/>
                  <a:gd name="connsiteY1" fmla="*/ 120090 h 299552"/>
                  <a:gd name="connsiteX2" fmla="*/ 271074 w 299552"/>
                  <a:gd name="connsiteY2" fmla="*/ 149776 h 299552"/>
                  <a:gd name="connsiteX3" fmla="*/ 149776 w 299552"/>
                  <a:gd name="connsiteY3" fmla="*/ 271075 h 299552"/>
                  <a:gd name="connsiteX4" fmla="*/ 28478 w 299552"/>
                  <a:gd name="connsiteY4" fmla="*/ 149776 h 299552"/>
                  <a:gd name="connsiteX5" fmla="*/ 149776 w 299552"/>
                  <a:gd name="connsiteY5" fmla="*/ 28478 h 299552"/>
                  <a:gd name="connsiteX6" fmla="*/ 206731 w 299552"/>
                  <a:gd name="connsiteY6" fmla="*/ 42582 h 299552"/>
                  <a:gd name="connsiteX7" fmla="*/ 225940 w 299552"/>
                  <a:gd name="connsiteY7" fmla="*/ 36672 h 299552"/>
                  <a:gd name="connsiteX8" fmla="*/ 220030 w 299552"/>
                  <a:gd name="connsiteY8" fmla="*/ 17463 h 299552"/>
                  <a:gd name="connsiteX9" fmla="*/ 149776 w 299552"/>
                  <a:gd name="connsiteY9" fmla="*/ 0 h 299552"/>
                  <a:gd name="connsiteX10" fmla="*/ 0 w 299552"/>
                  <a:gd name="connsiteY10" fmla="*/ 149776 h 299552"/>
                  <a:gd name="connsiteX11" fmla="*/ 149776 w 299552"/>
                  <a:gd name="connsiteY11" fmla="*/ 299552 h 299552"/>
                  <a:gd name="connsiteX12" fmla="*/ 299552 w 299552"/>
                  <a:gd name="connsiteY12" fmla="*/ 149776 h 299552"/>
                  <a:gd name="connsiteX13" fmla="*/ 294985 w 299552"/>
                  <a:gd name="connsiteY13" fmla="*/ 113104 h 299552"/>
                  <a:gd name="connsiteX14" fmla="*/ 277791 w 299552"/>
                  <a:gd name="connsiteY14" fmla="*/ 102761 h 29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552" h="299552">
                    <a:moveTo>
                      <a:pt x="277791" y="102896"/>
                    </a:moveTo>
                    <a:cubicBezTo>
                      <a:pt x="270134" y="104776"/>
                      <a:pt x="265567" y="112567"/>
                      <a:pt x="267448" y="120090"/>
                    </a:cubicBezTo>
                    <a:cubicBezTo>
                      <a:pt x="269866" y="129761"/>
                      <a:pt x="271074" y="139702"/>
                      <a:pt x="271074" y="149776"/>
                    </a:cubicBezTo>
                    <a:cubicBezTo>
                      <a:pt x="271074" y="216672"/>
                      <a:pt x="216672" y="271075"/>
                      <a:pt x="149776" y="271075"/>
                    </a:cubicBezTo>
                    <a:cubicBezTo>
                      <a:pt x="82881" y="271075"/>
                      <a:pt x="28478" y="216672"/>
                      <a:pt x="28478" y="149776"/>
                    </a:cubicBezTo>
                    <a:cubicBezTo>
                      <a:pt x="28478" y="82881"/>
                      <a:pt x="82881" y="28478"/>
                      <a:pt x="149776" y="28478"/>
                    </a:cubicBezTo>
                    <a:cubicBezTo>
                      <a:pt x="169657" y="28478"/>
                      <a:pt x="189269" y="33313"/>
                      <a:pt x="206731" y="42582"/>
                    </a:cubicBezTo>
                    <a:cubicBezTo>
                      <a:pt x="213716" y="46209"/>
                      <a:pt x="222313" y="43657"/>
                      <a:pt x="225940" y="36672"/>
                    </a:cubicBezTo>
                    <a:cubicBezTo>
                      <a:pt x="229567" y="29687"/>
                      <a:pt x="227015" y="21090"/>
                      <a:pt x="220030" y="17463"/>
                    </a:cubicBezTo>
                    <a:cubicBezTo>
                      <a:pt x="198537" y="6045"/>
                      <a:pt x="174224" y="0"/>
                      <a:pt x="149776" y="0"/>
                    </a:cubicBezTo>
                    <a:cubicBezTo>
                      <a:pt x="67164" y="0"/>
                      <a:pt x="0" y="67164"/>
                      <a:pt x="0" y="149776"/>
                    </a:cubicBezTo>
                    <a:cubicBezTo>
                      <a:pt x="0" y="232388"/>
                      <a:pt x="67164" y="299552"/>
                      <a:pt x="149776" y="299552"/>
                    </a:cubicBezTo>
                    <a:cubicBezTo>
                      <a:pt x="232388" y="299552"/>
                      <a:pt x="299552" y="232388"/>
                      <a:pt x="299552" y="149776"/>
                    </a:cubicBezTo>
                    <a:cubicBezTo>
                      <a:pt x="299552" y="137418"/>
                      <a:pt x="298074" y="125060"/>
                      <a:pt x="294985" y="113104"/>
                    </a:cubicBezTo>
                    <a:cubicBezTo>
                      <a:pt x="293104" y="105448"/>
                      <a:pt x="285313" y="100881"/>
                      <a:pt x="277791" y="102761"/>
                    </a:cubicBezTo>
                    <a:close/>
                  </a:path>
                </a:pathLst>
              </a:custGeom>
              <a:grpFill/>
              <a:ln w="13372" cap="flat">
                <a:noFill/>
                <a:prstDash val="solid"/>
                <a:miter/>
              </a:ln>
            </p:spPr>
            <p:txBody>
              <a:bodyPr rtlCol="0" anchor="ctr"/>
              <a:lstStyle/>
              <a:p>
                <a:endParaRPr lang="en-AU"/>
              </a:p>
            </p:txBody>
          </p:sp>
          <p:sp>
            <p:nvSpPr>
              <p:cNvPr id="164" name="Freeform: Shape 163">
                <a:extLst>
                  <a:ext uri="{FF2B5EF4-FFF2-40B4-BE49-F238E27FC236}">
                    <a16:creationId xmlns:a16="http://schemas.microsoft.com/office/drawing/2014/main" id="{A7D4AA41-7330-5A57-1F91-6B65A9FD6143}"/>
                  </a:ext>
                </a:extLst>
              </p:cNvPr>
              <p:cNvSpPr/>
              <p:nvPr/>
            </p:nvSpPr>
            <p:spPr>
              <a:xfrm>
                <a:off x="11572216" y="11541664"/>
                <a:ext cx="239171" cy="191166"/>
              </a:xfrm>
              <a:custGeom>
                <a:avLst/>
                <a:gdLst>
                  <a:gd name="connsiteX0" fmla="*/ 24280 w 239171"/>
                  <a:gd name="connsiteY0" fmla="*/ 118763 h 191166"/>
                  <a:gd name="connsiteX1" fmla="*/ 4131 w 239171"/>
                  <a:gd name="connsiteY1" fmla="*/ 118763 h 191166"/>
                  <a:gd name="connsiteX2" fmla="*/ 4131 w 239171"/>
                  <a:gd name="connsiteY2" fmla="*/ 138912 h 191166"/>
                  <a:gd name="connsiteX3" fmla="*/ 52220 w 239171"/>
                  <a:gd name="connsiteY3" fmla="*/ 187002 h 191166"/>
                  <a:gd name="connsiteX4" fmla="*/ 62295 w 239171"/>
                  <a:gd name="connsiteY4" fmla="*/ 191166 h 191166"/>
                  <a:gd name="connsiteX5" fmla="*/ 72369 w 239171"/>
                  <a:gd name="connsiteY5" fmla="*/ 187002 h 191166"/>
                  <a:gd name="connsiteX6" fmla="*/ 235041 w 239171"/>
                  <a:gd name="connsiteY6" fmla="*/ 24330 h 191166"/>
                  <a:gd name="connsiteX7" fmla="*/ 235041 w 239171"/>
                  <a:gd name="connsiteY7" fmla="*/ 4181 h 191166"/>
                  <a:gd name="connsiteX8" fmla="*/ 214892 w 239171"/>
                  <a:gd name="connsiteY8" fmla="*/ 4181 h 191166"/>
                  <a:gd name="connsiteX9" fmla="*/ 62295 w 239171"/>
                  <a:gd name="connsiteY9" fmla="*/ 156778 h 191166"/>
                  <a:gd name="connsiteX10" fmla="*/ 24146 w 239171"/>
                  <a:gd name="connsiteY10" fmla="*/ 118629 h 19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171" h="191166">
                    <a:moveTo>
                      <a:pt x="24280" y="118763"/>
                    </a:moveTo>
                    <a:cubicBezTo>
                      <a:pt x="18772" y="113256"/>
                      <a:pt x="9772" y="113256"/>
                      <a:pt x="4131" y="118763"/>
                    </a:cubicBezTo>
                    <a:cubicBezTo>
                      <a:pt x="-1377" y="124271"/>
                      <a:pt x="-1377" y="133271"/>
                      <a:pt x="4131" y="138912"/>
                    </a:cubicBezTo>
                    <a:lnTo>
                      <a:pt x="52220" y="187002"/>
                    </a:lnTo>
                    <a:cubicBezTo>
                      <a:pt x="54907" y="189689"/>
                      <a:pt x="58534" y="191166"/>
                      <a:pt x="62295" y="191166"/>
                    </a:cubicBezTo>
                    <a:cubicBezTo>
                      <a:pt x="66056" y="191166"/>
                      <a:pt x="69683" y="189689"/>
                      <a:pt x="72369" y="187002"/>
                    </a:cubicBezTo>
                    <a:lnTo>
                      <a:pt x="235041" y="24330"/>
                    </a:lnTo>
                    <a:cubicBezTo>
                      <a:pt x="240548" y="18823"/>
                      <a:pt x="240548" y="9823"/>
                      <a:pt x="235041" y="4181"/>
                    </a:cubicBezTo>
                    <a:cubicBezTo>
                      <a:pt x="229533" y="-1461"/>
                      <a:pt x="220533" y="-1326"/>
                      <a:pt x="214892" y="4181"/>
                    </a:cubicBezTo>
                    <a:lnTo>
                      <a:pt x="62295" y="156778"/>
                    </a:lnTo>
                    <a:lnTo>
                      <a:pt x="24146" y="118629"/>
                    </a:lnTo>
                    <a:close/>
                  </a:path>
                </a:pathLst>
              </a:custGeom>
              <a:grpFill/>
              <a:ln w="13372" cap="flat">
                <a:noFill/>
                <a:prstDash val="solid"/>
                <a:miter/>
              </a:ln>
            </p:spPr>
            <p:txBody>
              <a:bodyPr rtlCol="0" anchor="ctr"/>
              <a:lstStyle/>
              <a:p>
                <a:endParaRPr lang="en-AU"/>
              </a:p>
            </p:txBody>
          </p:sp>
        </p:grpSp>
        <p:grpSp>
          <p:nvGrpSpPr>
            <p:cNvPr id="158" name="Graphic 1846">
              <a:extLst>
                <a:ext uri="{FF2B5EF4-FFF2-40B4-BE49-F238E27FC236}">
                  <a16:creationId xmlns:a16="http://schemas.microsoft.com/office/drawing/2014/main" id="{DF4CD1CE-92C2-E03C-71B1-92E3460C8A9F}"/>
                </a:ext>
              </a:extLst>
            </p:cNvPr>
            <p:cNvGrpSpPr/>
            <p:nvPr/>
          </p:nvGrpSpPr>
          <p:grpSpPr>
            <a:xfrm>
              <a:off x="11318974" y="11384785"/>
              <a:ext cx="682387" cy="879582"/>
              <a:chOff x="11318974" y="11384785"/>
              <a:chExt cx="682387" cy="879582"/>
            </a:xfrm>
            <a:grpFill/>
          </p:grpSpPr>
          <p:sp>
            <p:nvSpPr>
              <p:cNvPr id="159" name="Freeform: Shape 158">
                <a:extLst>
                  <a:ext uri="{FF2B5EF4-FFF2-40B4-BE49-F238E27FC236}">
                    <a16:creationId xmlns:a16="http://schemas.microsoft.com/office/drawing/2014/main" id="{B03BA81A-DC1D-CDF0-B27C-A22164FD630C}"/>
                  </a:ext>
                </a:extLst>
              </p:cNvPr>
              <p:cNvSpPr/>
              <p:nvPr/>
            </p:nvSpPr>
            <p:spPr>
              <a:xfrm>
                <a:off x="11318974" y="11384785"/>
                <a:ext cx="682387" cy="879582"/>
              </a:xfrm>
              <a:custGeom>
                <a:avLst/>
                <a:gdLst>
                  <a:gd name="connsiteX0" fmla="*/ 617641 w 682387"/>
                  <a:gd name="connsiteY0" fmla="*/ 0 h 879582"/>
                  <a:gd name="connsiteX1" fmla="*/ 64746 w 682387"/>
                  <a:gd name="connsiteY1" fmla="*/ 0 h 879582"/>
                  <a:gd name="connsiteX2" fmla="*/ 0 w 682387"/>
                  <a:gd name="connsiteY2" fmla="*/ 64746 h 879582"/>
                  <a:gd name="connsiteX3" fmla="*/ 0 w 682387"/>
                  <a:gd name="connsiteY3" fmla="*/ 814836 h 879582"/>
                  <a:gd name="connsiteX4" fmla="*/ 64746 w 682387"/>
                  <a:gd name="connsiteY4" fmla="*/ 879582 h 879582"/>
                  <a:gd name="connsiteX5" fmla="*/ 617641 w 682387"/>
                  <a:gd name="connsiteY5" fmla="*/ 879582 h 879582"/>
                  <a:gd name="connsiteX6" fmla="*/ 682388 w 682387"/>
                  <a:gd name="connsiteY6" fmla="*/ 814836 h 879582"/>
                  <a:gd name="connsiteX7" fmla="*/ 682388 w 682387"/>
                  <a:gd name="connsiteY7" fmla="*/ 64746 h 879582"/>
                  <a:gd name="connsiteX8" fmla="*/ 617641 w 682387"/>
                  <a:gd name="connsiteY8" fmla="*/ 0 h 879582"/>
                  <a:gd name="connsiteX9" fmla="*/ 654044 w 682387"/>
                  <a:gd name="connsiteY9" fmla="*/ 814836 h 879582"/>
                  <a:gd name="connsiteX10" fmla="*/ 617641 w 682387"/>
                  <a:gd name="connsiteY10" fmla="*/ 851239 h 879582"/>
                  <a:gd name="connsiteX11" fmla="*/ 64746 w 682387"/>
                  <a:gd name="connsiteY11" fmla="*/ 851239 h 879582"/>
                  <a:gd name="connsiteX12" fmla="*/ 28343 w 682387"/>
                  <a:gd name="connsiteY12" fmla="*/ 814836 h 879582"/>
                  <a:gd name="connsiteX13" fmla="*/ 28343 w 682387"/>
                  <a:gd name="connsiteY13" fmla="*/ 64746 h 879582"/>
                  <a:gd name="connsiteX14" fmla="*/ 64746 w 682387"/>
                  <a:gd name="connsiteY14" fmla="*/ 28343 h 879582"/>
                  <a:gd name="connsiteX15" fmla="*/ 617641 w 682387"/>
                  <a:gd name="connsiteY15" fmla="*/ 28343 h 879582"/>
                  <a:gd name="connsiteX16" fmla="*/ 654044 w 682387"/>
                  <a:gd name="connsiteY16" fmla="*/ 64746 h 879582"/>
                  <a:gd name="connsiteX17" fmla="*/ 654044 w 682387"/>
                  <a:gd name="connsiteY17" fmla="*/ 814836 h 87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2387" h="879582">
                    <a:moveTo>
                      <a:pt x="617641" y="0"/>
                    </a:moveTo>
                    <a:lnTo>
                      <a:pt x="64746" y="0"/>
                    </a:lnTo>
                    <a:cubicBezTo>
                      <a:pt x="29015" y="0"/>
                      <a:pt x="0" y="29015"/>
                      <a:pt x="0" y="64746"/>
                    </a:cubicBezTo>
                    <a:lnTo>
                      <a:pt x="0" y="814836"/>
                    </a:lnTo>
                    <a:cubicBezTo>
                      <a:pt x="0" y="850567"/>
                      <a:pt x="29015" y="879582"/>
                      <a:pt x="64746" y="879582"/>
                    </a:cubicBezTo>
                    <a:lnTo>
                      <a:pt x="617641" y="879582"/>
                    </a:lnTo>
                    <a:cubicBezTo>
                      <a:pt x="653373" y="879582"/>
                      <a:pt x="682388" y="850567"/>
                      <a:pt x="682388" y="814836"/>
                    </a:cubicBezTo>
                    <a:lnTo>
                      <a:pt x="682388" y="64746"/>
                    </a:lnTo>
                    <a:cubicBezTo>
                      <a:pt x="682388" y="29015"/>
                      <a:pt x="653373" y="0"/>
                      <a:pt x="617641" y="0"/>
                    </a:cubicBezTo>
                    <a:close/>
                    <a:moveTo>
                      <a:pt x="654044" y="814836"/>
                    </a:moveTo>
                    <a:cubicBezTo>
                      <a:pt x="654044" y="834851"/>
                      <a:pt x="637791" y="851239"/>
                      <a:pt x="617641" y="851239"/>
                    </a:cubicBezTo>
                    <a:lnTo>
                      <a:pt x="64746" y="851239"/>
                    </a:lnTo>
                    <a:cubicBezTo>
                      <a:pt x="44731" y="851239"/>
                      <a:pt x="28343" y="834985"/>
                      <a:pt x="28343" y="814836"/>
                    </a:cubicBezTo>
                    <a:lnTo>
                      <a:pt x="28343" y="64746"/>
                    </a:lnTo>
                    <a:cubicBezTo>
                      <a:pt x="28343" y="44731"/>
                      <a:pt x="44597" y="28343"/>
                      <a:pt x="64746" y="28343"/>
                    </a:cubicBezTo>
                    <a:lnTo>
                      <a:pt x="617641" y="28343"/>
                    </a:lnTo>
                    <a:cubicBezTo>
                      <a:pt x="637656" y="28343"/>
                      <a:pt x="654044" y="44597"/>
                      <a:pt x="654044" y="64746"/>
                    </a:cubicBezTo>
                    <a:lnTo>
                      <a:pt x="654044" y="814836"/>
                    </a:lnTo>
                    <a:close/>
                  </a:path>
                </a:pathLst>
              </a:custGeom>
              <a:grpFill/>
              <a:ln w="13372" cap="flat">
                <a:noFill/>
                <a:prstDash val="solid"/>
                <a:miter/>
              </a:ln>
            </p:spPr>
            <p:txBody>
              <a:bodyPr rtlCol="0" anchor="ctr"/>
              <a:lstStyle/>
              <a:p>
                <a:endParaRPr lang="en-AU"/>
              </a:p>
            </p:txBody>
          </p:sp>
          <p:sp>
            <p:nvSpPr>
              <p:cNvPr id="160" name="Freeform: Shape 159">
                <a:extLst>
                  <a:ext uri="{FF2B5EF4-FFF2-40B4-BE49-F238E27FC236}">
                    <a16:creationId xmlns:a16="http://schemas.microsoft.com/office/drawing/2014/main" id="{83749F46-8262-D3E1-B7E6-47B3FC12370A}"/>
                  </a:ext>
                </a:extLst>
              </p:cNvPr>
              <p:cNvSpPr/>
              <p:nvPr/>
            </p:nvSpPr>
            <p:spPr>
              <a:xfrm>
                <a:off x="11529601" y="11949905"/>
                <a:ext cx="260999" cy="28477"/>
              </a:xfrm>
              <a:custGeom>
                <a:avLst/>
                <a:gdLst>
                  <a:gd name="connsiteX0" fmla="*/ 14239 w 260999"/>
                  <a:gd name="connsiteY0" fmla="*/ 28478 h 28477"/>
                  <a:gd name="connsiteX1" fmla="*/ 246761 w 260999"/>
                  <a:gd name="connsiteY1" fmla="*/ 28478 h 28477"/>
                  <a:gd name="connsiteX2" fmla="*/ 261000 w 260999"/>
                  <a:gd name="connsiteY2" fmla="*/ 14239 h 28477"/>
                  <a:gd name="connsiteX3" fmla="*/ 246761 w 260999"/>
                  <a:gd name="connsiteY3" fmla="*/ 0 h 28477"/>
                  <a:gd name="connsiteX4" fmla="*/ 14239 w 260999"/>
                  <a:gd name="connsiteY4" fmla="*/ 0 h 28477"/>
                  <a:gd name="connsiteX5" fmla="*/ 0 w 260999"/>
                  <a:gd name="connsiteY5" fmla="*/ 14239 h 28477"/>
                  <a:gd name="connsiteX6" fmla="*/ 14239 w 260999"/>
                  <a:gd name="connsiteY6" fmla="*/ 28478 h 2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999" h="28477">
                    <a:moveTo>
                      <a:pt x="14239" y="28478"/>
                    </a:moveTo>
                    <a:lnTo>
                      <a:pt x="246761" y="28478"/>
                    </a:lnTo>
                    <a:cubicBezTo>
                      <a:pt x="254552" y="28478"/>
                      <a:pt x="261000" y="22164"/>
                      <a:pt x="261000" y="14239"/>
                    </a:cubicBezTo>
                    <a:cubicBezTo>
                      <a:pt x="261000" y="6313"/>
                      <a:pt x="254686" y="0"/>
                      <a:pt x="246761" y="0"/>
                    </a:cubicBezTo>
                    <a:lnTo>
                      <a:pt x="14239" y="0"/>
                    </a:lnTo>
                    <a:cubicBezTo>
                      <a:pt x="6448" y="0"/>
                      <a:pt x="0" y="6313"/>
                      <a:pt x="0" y="14239"/>
                    </a:cubicBezTo>
                    <a:cubicBezTo>
                      <a:pt x="0" y="22164"/>
                      <a:pt x="6313" y="28478"/>
                      <a:pt x="14239" y="28478"/>
                    </a:cubicBezTo>
                    <a:close/>
                  </a:path>
                </a:pathLst>
              </a:custGeom>
              <a:grpFill/>
              <a:ln w="13372" cap="flat">
                <a:noFill/>
                <a:prstDash val="solid"/>
                <a:miter/>
              </a:ln>
            </p:spPr>
            <p:txBody>
              <a:bodyPr rtlCol="0" anchor="ctr"/>
              <a:lstStyle/>
              <a:p>
                <a:endParaRPr lang="en-AU"/>
              </a:p>
            </p:txBody>
          </p:sp>
          <p:sp>
            <p:nvSpPr>
              <p:cNvPr id="161" name="Freeform: Shape 160">
                <a:extLst>
                  <a:ext uri="{FF2B5EF4-FFF2-40B4-BE49-F238E27FC236}">
                    <a16:creationId xmlns:a16="http://schemas.microsoft.com/office/drawing/2014/main" id="{AFF2A3EB-91E4-082A-7346-DE5BC9BCDFAB}"/>
                  </a:ext>
                </a:extLst>
              </p:cNvPr>
              <p:cNvSpPr/>
              <p:nvPr/>
            </p:nvSpPr>
            <p:spPr>
              <a:xfrm>
                <a:off x="11436108" y="12040308"/>
                <a:ext cx="447984" cy="28477"/>
              </a:xfrm>
              <a:custGeom>
                <a:avLst/>
                <a:gdLst>
                  <a:gd name="connsiteX0" fmla="*/ 433746 w 447984"/>
                  <a:gd name="connsiteY0" fmla="*/ 0 h 28477"/>
                  <a:gd name="connsiteX1" fmla="*/ 14239 w 447984"/>
                  <a:gd name="connsiteY1" fmla="*/ 0 h 28477"/>
                  <a:gd name="connsiteX2" fmla="*/ 0 w 447984"/>
                  <a:gd name="connsiteY2" fmla="*/ 14239 h 28477"/>
                  <a:gd name="connsiteX3" fmla="*/ 14239 w 447984"/>
                  <a:gd name="connsiteY3" fmla="*/ 28478 h 28477"/>
                  <a:gd name="connsiteX4" fmla="*/ 433746 w 447984"/>
                  <a:gd name="connsiteY4" fmla="*/ 28478 h 28477"/>
                  <a:gd name="connsiteX5" fmla="*/ 447985 w 447984"/>
                  <a:gd name="connsiteY5" fmla="*/ 14239 h 28477"/>
                  <a:gd name="connsiteX6" fmla="*/ 433746 w 447984"/>
                  <a:gd name="connsiteY6" fmla="*/ 0 h 2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984" h="28477">
                    <a:moveTo>
                      <a:pt x="433746" y="0"/>
                    </a:moveTo>
                    <a:lnTo>
                      <a:pt x="14239" y="0"/>
                    </a:lnTo>
                    <a:cubicBezTo>
                      <a:pt x="6448" y="0"/>
                      <a:pt x="0" y="6313"/>
                      <a:pt x="0" y="14239"/>
                    </a:cubicBezTo>
                    <a:cubicBezTo>
                      <a:pt x="0" y="22164"/>
                      <a:pt x="6313" y="28478"/>
                      <a:pt x="14239" y="28478"/>
                    </a:cubicBezTo>
                    <a:lnTo>
                      <a:pt x="433746" y="28478"/>
                    </a:lnTo>
                    <a:cubicBezTo>
                      <a:pt x="441537" y="28478"/>
                      <a:pt x="447985" y="22164"/>
                      <a:pt x="447985" y="14239"/>
                    </a:cubicBezTo>
                    <a:cubicBezTo>
                      <a:pt x="447985" y="6313"/>
                      <a:pt x="441671" y="0"/>
                      <a:pt x="433746" y="0"/>
                    </a:cubicBezTo>
                    <a:close/>
                  </a:path>
                </a:pathLst>
              </a:custGeom>
              <a:grpFill/>
              <a:ln w="13372" cap="flat">
                <a:noFill/>
                <a:prstDash val="solid"/>
                <a:miter/>
              </a:ln>
            </p:spPr>
            <p:txBody>
              <a:bodyPr rtlCol="0" anchor="ctr"/>
              <a:lstStyle/>
              <a:p>
                <a:endParaRPr lang="en-AU"/>
              </a:p>
            </p:txBody>
          </p:sp>
          <p:sp>
            <p:nvSpPr>
              <p:cNvPr id="162" name="Freeform: Shape 161">
                <a:extLst>
                  <a:ext uri="{FF2B5EF4-FFF2-40B4-BE49-F238E27FC236}">
                    <a16:creationId xmlns:a16="http://schemas.microsoft.com/office/drawing/2014/main" id="{CB35436B-7BFA-0060-B67E-5AEAEEE646E3}"/>
                  </a:ext>
                </a:extLst>
              </p:cNvPr>
              <p:cNvSpPr/>
              <p:nvPr/>
            </p:nvSpPr>
            <p:spPr>
              <a:xfrm>
                <a:off x="11436108" y="12130711"/>
                <a:ext cx="447984" cy="28477"/>
              </a:xfrm>
              <a:custGeom>
                <a:avLst/>
                <a:gdLst>
                  <a:gd name="connsiteX0" fmla="*/ 433746 w 447984"/>
                  <a:gd name="connsiteY0" fmla="*/ 0 h 28477"/>
                  <a:gd name="connsiteX1" fmla="*/ 14239 w 447984"/>
                  <a:gd name="connsiteY1" fmla="*/ 0 h 28477"/>
                  <a:gd name="connsiteX2" fmla="*/ 0 w 447984"/>
                  <a:gd name="connsiteY2" fmla="*/ 14239 h 28477"/>
                  <a:gd name="connsiteX3" fmla="*/ 14239 w 447984"/>
                  <a:gd name="connsiteY3" fmla="*/ 28478 h 28477"/>
                  <a:gd name="connsiteX4" fmla="*/ 433746 w 447984"/>
                  <a:gd name="connsiteY4" fmla="*/ 28478 h 28477"/>
                  <a:gd name="connsiteX5" fmla="*/ 447985 w 447984"/>
                  <a:gd name="connsiteY5" fmla="*/ 14239 h 28477"/>
                  <a:gd name="connsiteX6" fmla="*/ 433746 w 447984"/>
                  <a:gd name="connsiteY6" fmla="*/ 0 h 2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984" h="28477">
                    <a:moveTo>
                      <a:pt x="433746" y="0"/>
                    </a:moveTo>
                    <a:lnTo>
                      <a:pt x="14239" y="0"/>
                    </a:lnTo>
                    <a:cubicBezTo>
                      <a:pt x="6448" y="0"/>
                      <a:pt x="0" y="6313"/>
                      <a:pt x="0" y="14239"/>
                    </a:cubicBezTo>
                    <a:cubicBezTo>
                      <a:pt x="0" y="22164"/>
                      <a:pt x="6313" y="28478"/>
                      <a:pt x="14239" y="28478"/>
                    </a:cubicBezTo>
                    <a:lnTo>
                      <a:pt x="433746" y="28478"/>
                    </a:lnTo>
                    <a:cubicBezTo>
                      <a:pt x="441537" y="28478"/>
                      <a:pt x="447985" y="22164"/>
                      <a:pt x="447985" y="14239"/>
                    </a:cubicBezTo>
                    <a:cubicBezTo>
                      <a:pt x="447985" y="6313"/>
                      <a:pt x="441671" y="0"/>
                      <a:pt x="433746" y="0"/>
                    </a:cubicBezTo>
                    <a:close/>
                  </a:path>
                </a:pathLst>
              </a:custGeom>
              <a:grpFill/>
              <a:ln w="13372" cap="flat">
                <a:noFill/>
                <a:prstDash val="solid"/>
                <a:miter/>
              </a:ln>
            </p:spPr>
            <p:txBody>
              <a:bodyPr rtlCol="0" anchor="ctr"/>
              <a:lstStyle/>
              <a:p>
                <a:endParaRPr lang="en-AU"/>
              </a:p>
            </p:txBody>
          </p:sp>
        </p:grpSp>
      </p:grpSp>
      <p:grpSp>
        <p:nvGrpSpPr>
          <p:cNvPr id="165" name="Group 164">
            <a:extLst>
              <a:ext uri="{FF2B5EF4-FFF2-40B4-BE49-F238E27FC236}">
                <a16:creationId xmlns:a16="http://schemas.microsoft.com/office/drawing/2014/main" id="{1CC59523-64D1-2A36-EBE1-21438A0E79CD}"/>
              </a:ext>
              <a:ext uri="{C183D7F6-B498-43B3-948B-1728B52AA6E4}">
                <adec:decorative xmlns:adec="http://schemas.microsoft.com/office/drawing/2017/decorative" val="1"/>
              </a:ext>
            </a:extLst>
          </p:cNvPr>
          <p:cNvGrpSpPr/>
          <p:nvPr/>
        </p:nvGrpSpPr>
        <p:grpSpPr>
          <a:xfrm>
            <a:off x="13861016" y="4768547"/>
            <a:ext cx="1179167" cy="872323"/>
            <a:chOff x="12376548" y="10111958"/>
            <a:chExt cx="1179167" cy="872323"/>
          </a:xfrm>
          <a:solidFill>
            <a:schemeClr val="accent1"/>
          </a:solidFill>
        </p:grpSpPr>
        <p:grpSp>
          <p:nvGrpSpPr>
            <p:cNvPr id="166" name="Graphic 1829">
              <a:extLst>
                <a:ext uri="{FF2B5EF4-FFF2-40B4-BE49-F238E27FC236}">
                  <a16:creationId xmlns:a16="http://schemas.microsoft.com/office/drawing/2014/main" id="{BBBBA88E-CD51-74BF-48B8-A9F5B94D131C}"/>
                </a:ext>
              </a:extLst>
            </p:cNvPr>
            <p:cNvGrpSpPr/>
            <p:nvPr/>
          </p:nvGrpSpPr>
          <p:grpSpPr>
            <a:xfrm>
              <a:off x="12561471" y="10111958"/>
              <a:ext cx="869244" cy="872323"/>
              <a:chOff x="12561471" y="10111958"/>
              <a:chExt cx="869244" cy="872323"/>
            </a:xfrm>
            <a:grpFill/>
          </p:grpSpPr>
          <p:sp>
            <p:nvSpPr>
              <p:cNvPr id="170" name="Freeform: Shape 169">
                <a:extLst>
                  <a:ext uri="{FF2B5EF4-FFF2-40B4-BE49-F238E27FC236}">
                    <a16:creationId xmlns:a16="http://schemas.microsoft.com/office/drawing/2014/main" id="{D8759C14-CA32-D0AA-34CB-D41122DED8A2}"/>
                  </a:ext>
                </a:extLst>
              </p:cNvPr>
              <p:cNvSpPr/>
              <p:nvPr/>
            </p:nvSpPr>
            <p:spPr>
              <a:xfrm>
                <a:off x="12857215" y="10111958"/>
                <a:ext cx="573500" cy="829823"/>
              </a:xfrm>
              <a:custGeom>
                <a:avLst/>
                <a:gdLst>
                  <a:gd name="connsiteX0" fmla="*/ 564834 w 573500"/>
                  <a:gd name="connsiteY0" fmla="*/ 1491 h 829823"/>
                  <a:gd name="connsiteX1" fmla="*/ 548500 w 573500"/>
                  <a:gd name="connsiteY1" fmla="*/ 3324 h 829823"/>
                  <a:gd name="connsiteX2" fmla="*/ 488333 w 573500"/>
                  <a:gd name="connsiteY2" fmla="*/ 51824 h 829823"/>
                  <a:gd name="connsiteX3" fmla="*/ 15333 w 573500"/>
                  <a:gd name="connsiteY3" fmla="*/ 218657 h 829823"/>
                  <a:gd name="connsiteX4" fmla="*/ 0 w 573500"/>
                  <a:gd name="connsiteY4" fmla="*/ 233991 h 829823"/>
                  <a:gd name="connsiteX5" fmla="*/ 0 w 573500"/>
                  <a:gd name="connsiteY5" fmla="*/ 595824 h 829823"/>
                  <a:gd name="connsiteX6" fmla="*/ 15333 w 573500"/>
                  <a:gd name="connsiteY6" fmla="*/ 611157 h 829823"/>
                  <a:gd name="connsiteX7" fmla="*/ 488333 w 573500"/>
                  <a:gd name="connsiteY7" fmla="*/ 777991 h 829823"/>
                  <a:gd name="connsiteX8" fmla="*/ 548500 w 573500"/>
                  <a:gd name="connsiteY8" fmla="*/ 826491 h 829823"/>
                  <a:gd name="connsiteX9" fmla="*/ 558167 w 573500"/>
                  <a:gd name="connsiteY9" fmla="*/ 829824 h 829823"/>
                  <a:gd name="connsiteX10" fmla="*/ 564834 w 573500"/>
                  <a:gd name="connsiteY10" fmla="*/ 828324 h 829823"/>
                  <a:gd name="connsiteX11" fmla="*/ 573500 w 573500"/>
                  <a:gd name="connsiteY11" fmla="*/ 814491 h 829823"/>
                  <a:gd name="connsiteX12" fmla="*/ 573500 w 573500"/>
                  <a:gd name="connsiteY12" fmla="*/ 15324 h 829823"/>
                  <a:gd name="connsiteX13" fmla="*/ 564834 w 573500"/>
                  <a:gd name="connsiteY13" fmla="*/ 1491 h 829823"/>
                  <a:gd name="connsiteX14" fmla="*/ 542834 w 573500"/>
                  <a:gd name="connsiteY14" fmla="*/ 782657 h 829823"/>
                  <a:gd name="connsiteX15" fmla="*/ 507667 w 573500"/>
                  <a:gd name="connsiteY15" fmla="*/ 754324 h 829823"/>
                  <a:gd name="connsiteX16" fmla="*/ 30667 w 573500"/>
                  <a:gd name="connsiteY16" fmla="*/ 580824 h 829823"/>
                  <a:gd name="connsiteX17" fmla="*/ 30667 w 573500"/>
                  <a:gd name="connsiteY17" fmla="*/ 249157 h 829823"/>
                  <a:gd name="connsiteX18" fmla="*/ 507667 w 573500"/>
                  <a:gd name="connsiteY18" fmla="*/ 75657 h 829823"/>
                  <a:gd name="connsiteX19" fmla="*/ 542834 w 573500"/>
                  <a:gd name="connsiteY19" fmla="*/ 47324 h 829823"/>
                  <a:gd name="connsiteX20" fmla="*/ 542834 w 573500"/>
                  <a:gd name="connsiteY20" fmla="*/ 782657 h 829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3500" h="829823">
                    <a:moveTo>
                      <a:pt x="564834" y="1491"/>
                    </a:moveTo>
                    <a:cubicBezTo>
                      <a:pt x="559500" y="-1009"/>
                      <a:pt x="553167" y="-343"/>
                      <a:pt x="548500" y="3324"/>
                    </a:cubicBezTo>
                    <a:lnTo>
                      <a:pt x="488333" y="51824"/>
                    </a:lnTo>
                    <a:cubicBezTo>
                      <a:pt x="354833" y="159491"/>
                      <a:pt x="186833" y="218657"/>
                      <a:pt x="15333" y="218657"/>
                    </a:cubicBezTo>
                    <a:cubicBezTo>
                      <a:pt x="6833" y="218657"/>
                      <a:pt x="0" y="225491"/>
                      <a:pt x="0" y="233991"/>
                    </a:cubicBezTo>
                    <a:lnTo>
                      <a:pt x="0" y="595824"/>
                    </a:lnTo>
                    <a:cubicBezTo>
                      <a:pt x="0" y="604324"/>
                      <a:pt x="6833" y="611157"/>
                      <a:pt x="15333" y="611157"/>
                    </a:cubicBezTo>
                    <a:cubicBezTo>
                      <a:pt x="186833" y="611157"/>
                      <a:pt x="354833" y="670491"/>
                      <a:pt x="488333" y="777991"/>
                    </a:cubicBezTo>
                    <a:lnTo>
                      <a:pt x="548500" y="826491"/>
                    </a:lnTo>
                    <a:cubicBezTo>
                      <a:pt x="551334" y="828657"/>
                      <a:pt x="554667" y="829824"/>
                      <a:pt x="558167" y="829824"/>
                    </a:cubicBezTo>
                    <a:cubicBezTo>
                      <a:pt x="560500" y="829824"/>
                      <a:pt x="562667" y="829324"/>
                      <a:pt x="564834" y="828324"/>
                    </a:cubicBezTo>
                    <a:cubicBezTo>
                      <a:pt x="570167" y="825824"/>
                      <a:pt x="573500" y="820324"/>
                      <a:pt x="573500" y="814491"/>
                    </a:cubicBezTo>
                    <a:lnTo>
                      <a:pt x="573500" y="15324"/>
                    </a:lnTo>
                    <a:cubicBezTo>
                      <a:pt x="573500" y="9491"/>
                      <a:pt x="570167" y="3991"/>
                      <a:pt x="564834" y="1491"/>
                    </a:cubicBezTo>
                    <a:close/>
                    <a:moveTo>
                      <a:pt x="542834" y="782657"/>
                    </a:moveTo>
                    <a:lnTo>
                      <a:pt x="507667" y="754324"/>
                    </a:lnTo>
                    <a:cubicBezTo>
                      <a:pt x="372667" y="645491"/>
                      <a:pt x="203833" y="584157"/>
                      <a:pt x="30667" y="580824"/>
                    </a:cubicBezTo>
                    <a:lnTo>
                      <a:pt x="30667" y="249157"/>
                    </a:lnTo>
                    <a:cubicBezTo>
                      <a:pt x="203833" y="245657"/>
                      <a:pt x="372667" y="184324"/>
                      <a:pt x="507667" y="75657"/>
                    </a:cubicBezTo>
                    <a:lnTo>
                      <a:pt x="542834" y="47324"/>
                    </a:lnTo>
                    <a:lnTo>
                      <a:pt x="542834" y="782657"/>
                    </a:lnTo>
                    <a:close/>
                  </a:path>
                </a:pathLst>
              </a:custGeom>
              <a:grpFill/>
              <a:ln w="16571" cap="flat">
                <a:noFill/>
                <a:prstDash val="solid"/>
                <a:miter/>
              </a:ln>
            </p:spPr>
            <p:txBody>
              <a:bodyPr rtlCol="0" anchor="ctr"/>
              <a:lstStyle/>
              <a:p>
                <a:endParaRPr lang="en-AU"/>
              </a:p>
            </p:txBody>
          </p:sp>
          <p:sp>
            <p:nvSpPr>
              <p:cNvPr id="171" name="Freeform: Shape 170">
                <a:extLst>
                  <a:ext uri="{FF2B5EF4-FFF2-40B4-BE49-F238E27FC236}">
                    <a16:creationId xmlns:a16="http://schemas.microsoft.com/office/drawing/2014/main" id="{7BFEA487-08B9-5801-D653-A8C30C8E6DDD}"/>
                  </a:ext>
                </a:extLst>
              </p:cNvPr>
              <p:cNvSpPr/>
              <p:nvPr/>
            </p:nvSpPr>
            <p:spPr>
              <a:xfrm>
                <a:off x="12561471" y="10692449"/>
                <a:ext cx="239110" cy="291833"/>
              </a:xfrm>
              <a:custGeom>
                <a:avLst/>
                <a:gdLst>
                  <a:gd name="connsiteX0" fmla="*/ 223744 w 239110"/>
                  <a:gd name="connsiteY0" fmla="*/ 0 h 291833"/>
                  <a:gd name="connsiteX1" fmla="*/ 93577 w 239110"/>
                  <a:gd name="connsiteY1" fmla="*/ 0 h 291833"/>
                  <a:gd name="connsiteX2" fmla="*/ 79411 w 239110"/>
                  <a:gd name="connsiteY2" fmla="*/ 9500 h 291833"/>
                  <a:gd name="connsiteX3" fmla="*/ 5744 w 239110"/>
                  <a:gd name="connsiteY3" fmla="*/ 187500 h 291833"/>
                  <a:gd name="connsiteX4" fmla="*/ 12744 w 239110"/>
                  <a:gd name="connsiteY4" fmla="*/ 258333 h 291833"/>
                  <a:gd name="connsiteX5" fmla="*/ 75411 w 239110"/>
                  <a:gd name="connsiteY5" fmla="*/ 291833 h 291833"/>
                  <a:gd name="connsiteX6" fmla="*/ 145077 w 239110"/>
                  <a:gd name="connsiteY6" fmla="*/ 245167 h 291833"/>
                  <a:gd name="connsiteX7" fmla="*/ 237911 w 239110"/>
                  <a:gd name="connsiteY7" fmla="*/ 21167 h 291833"/>
                  <a:gd name="connsiteX8" fmla="*/ 236411 w 239110"/>
                  <a:gd name="connsiteY8" fmla="*/ 6833 h 291833"/>
                  <a:gd name="connsiteX9" fmla="*/ 223577 w 239110"/>
                  <a:gd name="connsiteY9" fmla="*/ 0 h 291833"/>
                  <a:gd name="connsiteX10" fmla="*/ 116744 w 239110"/>
                  <a:gd name="connsiteY10" fmla="*/ 233500 h 291833"/>
                  <a:gd name="connsiteX11" fmla="*/ 75411 w 239110"/>
                  <a:gd name="connsiteY11" fmla="*/ 261167 h 291833"/>
                  <a:gd name="connsiteX12" fmla="*/ 38244 w 239110"/>
                  <a:gd name="connsiteY12" fmla="*/ 241333 h 291833"/>
                  <a:gd name="connsiteX13" fmla="*/ 34077 w 239110"/>
                  <a:gd name="connsiteY13" fmla="*/ 199333 h 291833"/>
                  <a:gd name="connsiteX14" fmla="*/ 103911 w 239110"/>
                  <a:gd name="connsiteY14" fmla="*/ 30833 h 291833"/>
                  <a:gd name="connsiteX15" fmla="*/ 200744 w 239110"/>
                  <a:gd name="connsiteY15" fmla="*/ 30833 h 291833"/>
                  <a:gd name="connsiteX16" fmla="*/ 116744 w 239110"/>
                  <a:gd name="connsiteY16" fmla="*/ 233667 h 29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9110" h="291833">
                    <a:moveTo>
                      <a:pt x="223744" y="0"/>
                    </a:moveTo>
                    <a:lnTo>
                      <a:pt x="93577" y="0"/>
                    </a:lnTo>
                    <a:cubicBezTo>
                      <a:pt x="87411" y="0"/>
                      <a:pt x="81744" y="3667"/>
                      <a:pt x="79411" y="9500"/>
                    </a:cubicBezTo>
                    <a:lnTo>
                      <a:pt x="5744" y="187500"/>
                    </a:lnTo>
                    <a:cubicBezTo>
                      <a:pt x="-3923" y="210833"/>
                      <a:pt x="-1256" y="237333"/>
                      <a:pt x="12744" y="258333"/>
                    </a:cubicBezTo>
                    <a:cubicBezTo>
                      <a:pt x="26744" y="279333"/>
                      <a:pt x="50244" y="291833"/>
                      <a:pt x="75411" y="291833"/>
                    </a:cubicBezTo>
                    <a:cubicBezTo>
                      <a:pt x="106077" y="291833"/>
                      <a:pt x="133411" y="273500"/>
                      <a:pt x="145077" y="245167"/>
                    </a:cubicBezTo>
                    <a:lnTo>
                      <a:pt x="237911" y="21167"/>
                    </a:lnTo>
                    <a:cubicBezTo>
                      <a:pt x="239911" y="16500"/>
                      <a:pt x="239411" y="11000"/>
                      <a:pt x="236411" y="6833"/>
                    </a:cubicBezTo>
                    <a:cubicBezTo>
                      <a:pt x="233577" y="2500"/>
                      <a:pt x="228744" y="0"/>
                      <a:pt x="223577" y="0"/>
                    </a:cubicBezTo>
                    <a:close/>
                    <a:moveTo>
                      <a:pt x="116744" y="233500"/>
                    </a:moveTo>
                    <a:cubicBezTo>
                      <a:pt x="109744" y="250333"/>
                      <a:pt x="93577" y="261167"/>
                      <a:pt x="75411" y="261167"/>
                    </a:cubicBezTo>
                    <a:cubicBezTo>
                      <a:pt x="60244" y="261167"/>
                      <a:pt x="46577" y="254000"/>
                      <a:pt x="38244" y="241333"/>
                    </a:cubicBezTo>
                    <a:cubicBezTo>
                      <a:pt x="29744" y="228667"/>
                      <a:pt x="28244" y="213333"/>
                      <a:pt x="34077" y="199333"/>
                    </a:cubicBezTo>
                    <a:lnTo>
                      <a:pt x="103911" y="30833"/>
                    </a:lnTo>
                    <a:lnTo>
                      <a:pt x="200744" y="30833"/>
                    </a:lnTo>
                    <a:lnTo>
                      <a:pt x="116744" y="233667"/>
                    </a:lnTo>
                    <a:close/>
                  </a:path>
                </a:pathLst>
              </a:custGeom>
              <a:grpFill/>
              <a:ln w="16571" cap="flat">
                <a:noFill/>
                <a:prstDash val="solid"/>
                <a:miter/>
              </a:ln>
            </p:spPr>
            <p:txBody>
              <a:bodyPr rtlCol="0" anchor="ctr"/>
              <a:lstStyle/>
              <a:p>
                <a:endParaRPr lang="en-AU"/>
              </a:p>
            </p:txBody>
          </p:sp>
        </p:grpSp>
        <p:grpSp>
          <p:nvGrpSpPr>
            <p:cNvPr id="167" name="Graphic 1829">
              <a:extLst>
                <a:ext uri="{FF2B5EF4-FFF2-40B4-BE49-F238E27FC236}">
                  <a16:creationId xmlns:a16="http://schemas.microsoft.com/office/drawing/2014/main" id="{2377BC6C-5660-2C3B-D91E-155A75A5AD0F}"/>
                </a:ext>
              </a:extLst>
            </p:cNvPr>
            <p:cNvGrpSpPr/>
            <p:nvPr/>
          </p:nvGrpSpPr>
          <p:grpSpPr>
            <a:xfrm>
              <a:off x="12376548" y="10330615"/>
              <a:ext cx="1179167" cy="392666"/>
              <a:chOff x="12376548" y="10330615"/>
              <a:chExt cx="1179167" cy="392666"/>
            </a:xfrm>
            <a:grpFill/>
          </p:grpSpPr>
          <p:sp>
            <p:nvSpPr>
              <p:cNvPr id="168" name="Freeform: Shape 167">
                <a:extLst>
                  <a:ext uri="{FF2B5EF4-FFF2-40B4-BE49-F238E27FC236}">
                    <a16:creationId xmlns:a16="http://schemas.microsoft.com/office/drawing/2014/main" id="{0B8D328B-856E-58AE-77FE-ECB1E395A721}"/>
                  </a:ext>
                </a:extLst>
              </p:cNvPr>
              <p:cNvSpPr/>
              <p:nvPr/>
            </p:nvSpPr>
            <p:spPr>
              <a:xfrm>
                <a:off x="13400048" y="10378282"/>
                <a:ext cx="155666" cy="297166"/>
              </a:xfrm>
              <a:custGeom>
                <a:avLst/>
                <a:gdLst>
                  <a:gd name="connsiteX0" fmla="*/ 15333 w 155666"/>
                  <a:gd name="connsiteY0" fmla="*/ 167 h 297166"/>
                  <a:gd name="connsiteX1" fmla="*/ 0 w 155666"/>
                  <a:gd name="connsiteY1" fmla="*/ 15500 h 297166"/>
                  <a:gd name="connsiteX2" fmla="*/ 0 w 155666"/>
                  <a:gd name="connsiteY2" fmla="*/ 281833 h 297166"/>
                  <a:gd name="connsiteX3" fmla="*/ 15333 w 155666"/>
                  <a:gd name="connsiteY3" fmla="*/ 297167 h 297166"/>
                  <a:gd name="connsiteX4" fmla="*/ 16500 w 155666"/>
                  <a:gd name="connsiteY4" fmla="*/ 297167 h 297166"/>
                  <a:gd name="connsiteX5" fmla="*/ 155667 w 155666"/>
                  <a:gd name="connsiteY5" fmla="*/ 158000 h 297166"/>
                  <a:gd name="connsiteX6" fmla="*/ 155667 w 155666"/>
                  <a:gd name="connsiteY6" fmla="*/ 139167 h 297166"/>
                  <a:gd name="connsiteX7" fmla="*/ 15333 w 155666"/>
                  <a:gd name="connsiteY7" fmla="*/ 0 h 297166"/>
                  <a:gd name="connsiteX8" fmla="*/ 125000 w 155666"/>
                  <a:gd name="connsiteY8" fmla="*/ 158000 h 297166"/>
                  <a:gd name="connsiteX9" fmla="*/ 30667 w 155666"/>
                  <a:gd name="connsiteY9" fmla="*/ 265500 h 297166"/>
                  <a:gd name="connsiteX10" fmla="*/ 30667 w 155666"/>
                  <a:gd name="connsiteY10" fmla="*/ 31667 h 297166"/>
                  <a:gd name="connsiteX11" fmla="*/ 125000 w 155666"/>
                  <a:gd name="connsiteY11" fmla="*/ 139167 h 297166"/>
                  <a:gd name="connsiteX12" fmla="*/ 125000 w 155666"/>
                  <a:gd name="connsiteY12" fmla="*/ 158000 h 29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666" h="297166">
                    <a:moveTo>
                      <a:pt x="15333" y="167"/>
                    </a:moveTo>
                    <a:cubicBezTo>
                      <a:pt x="6833" y="167"/>
                      <a:pt x="0" y="7000"/>
                      <a:pt x="0" y="15500"/>
                    </a:cubicBezTo>
                    <a:lnTo>
                      <a:pt x="0" y="281833"/>
                    </a:lnTo>
                    <a:cubicBezTo>
                      <a:pt x="0" y="290333"/>
                      <a:pt x="6833" y="297167"/>
                      <a:pt x="15333" y="297167"/>
                    </a:cubicBezTo>
                    <a:lnTo>
                      <a:pt x="16500" y="297167"/>
                    </a:lnTo>
                    <a:cubicBezTo>
                      <a:pt x="93167" y="297167"/>
                      <a:pt x="155667" y="234667"/>
                      <a:pt x="155667" y="158000"/>
                    </a:cubicBezTo>
                    <a:lnTo>
                      <a:pt x="155667" y="139167"/>
                    </a:lnTo>
                    <a:cubicBezTo>
                      <a:pt x="155667" y="62500"/>
                      <a:pt x="93167" y="0"/>
                      <a:pt x="15333" y="0"/>
                    </a:cubicBezTo>
                    <a:close/>
                    <a:moveTo>
                      <a:pt x="125000" y="158000"/>
                    </a:moveTo>
                    <a:cubicBezTo>
                      <a:pt x="125000" y="213000"/>
                      <a:pt x="83833" y="258667"/>
                      <a:pt x="30667" y="265500"/>
                    </a:cubicBezTo>
                    <a:lnTo>
                      <a:pt x="30667" y="31667"/>
                    </a:lnTo>
                    <a:cubicBezTo>
                      <a:pt x="83833" y="38667"/>
                      <a:pt x="125000" y="84167"/>
                      <a:pt x="125000" y="139167"/>
                    </a:cubicBezTo>
                    <a:lnTo>
                      <a:pt x="125000" y="158000"/>
                    </a:lnTo>
                    <a:close/>
                  </a:path>
                </a:pathLst>
              </a:custGeom>
              <a:grpFill/>
              <a:ln w="16571" cap="flat">
                <a:noFill/>
                <a:prstDash val="solid"/>
                <a:miter/>
              </a:ln>
            </p:spPr>
            <p:txBody>
              <a:bodyPr rtlCol="0" anchor="ctr"/>
              <a:lstStyle/>
              <a:p>
                <a:endParaRPr lang="en-AU"/>
              </a:p>
            </p:txBody>
          </p:sp>
          <p:sp>
            <p:nvSpPr>
              <p:cNvPr id="169" name="Freeform: Shape 168">
                <a:extLst>
                  <a:ext uri="{FF2B5EF4-FFF2-40B4-BE49-F238E27FC236}">
                    <a16:creationId xmlns:a16="http://schemas.microsoft.com/office/drawing/2014/main" id="{5294DA1B-13CA-40DB-0074-089043C85DE5}"/>
                  </a:ext>
                </a:extLst>
              </p:cNvPr>
              <p:cNvSpPr/>
              <p:nvPr/>
            </p:nvSpPr>
            <p:spPr>
              <a:xfrm>
                <a:off x="12376548" y="10330615"/>
                <a:ext cx="511500" cy="392666"/>
              </a:xfrm>
              <a:custGeom>
                <a:avLst/>
                <a:gdLst>
                  <a:gd name="connsiteX0" fmla="*/ 496167 w 511500"/>
                  <a:gd name="connsiteY0" fmla="*/ 0 h 392666"/>
                  <a:gd name="connsiteX1" fmla="*/ 194500 w 511500"/>
                  <a:gd name="connsiteY1" fmla="*/ 0 h 392666"/>
                  <a:gd name="connsiteX2" fmla="*/ 0 w 511500"/>
                  <a:gd name="connsiteY2" fmla="*/ 194500 h 392666"/>
                  <a:gd name="connsiteX3" fmla="*/ 0 w 511500"/>
                  <a:gd name="connsiteY3" fmla="*/ 198167 h 392666"/>
                  <a:gd name="connsiteX4" fmla="*/ 194500 w 511500"/>
                  <a:gd name="connsiteY4" fmla="*/ 392667 h 392666"/>
                  <a:gd name="connsiteX5" fmla="*/ 496167 w 511500"/>
                  <a:gd name="connsiteY5" fmla="*/ 392667 h 392666"/>
                  <a:gd name="connsiteX6" fmla="*/ 511500 w 511500"/>
                  <a:gd name="connsiteY6" fmla="*/ 377333 h 392666"/>
                  <a:gd name="connsiteX7" fmla="*/ 511500 w 511500"/>
                  <a:gd name="connsiteY7" fmla="*/ 15333 h 392666"/>
                  <a:gd name="connsiteX8" fmla="*/ 496167 w 511500"/>
                  <a:gd name="connsiteY8" fmla="*/ 0 h 392666"/>
                  <a:gd name="connsiteX9" fmla="*/ 480833 w 511500"/>
                  <a:gd name="connsiteY9" fmla="*/ 361833 h 392666"/>
                  <a:gd name="connsiteX10" fmla="*/ 194500 w 511500"/>
                  <a:gd name="connsiteY10" fmla="*/ 361833 h 392666"/>
                  <a:gd name="connsiteX11" fmla="*/ 30667 w 511500"/>
                  <a:gd name="connsiteY11" fmla="*/ 198000 h 392666"/>
                  <a:gd name="connsiteX12" fmla="*/ 30667 w 511500"/>
                  <a:gd name="connsiteY12" fmla="*/ 194333 h 392666"/>
                  <a:gd name="connsiteX13" fmla="*/ 194500 w 511500"/>
                  <a:gd name="connsiteY13" fmla="*/ 30500 h 392666"/>
                  <a:gd name="connsiteX14" fmla="*/ 480667 w 511500"/>
                  <a:gd name="connsiteY14" fmla="*/ 30500 h 392666"/>
                  <a:gd name="connsiteX15" fmla="*/ 480667 w 511500"/>
                  <a:gd name="connsiteY15" fmla="*/ 361667 h 3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500" h="392666">
                    <a:moveTo>
                      <a:pt x="496167" y="0"/>
                    </a:moveTo>
                    <a:lnTo>
                      <a:pt x="194500" y="0"/>
                    </a:lnTo>
                    <a:cubicBezTo>
                      <a:pt x="87333" y="0"/>
                      <a:pt x="0" y="87333"/>
                      <a:pt x="0" y="194500"/>
                    </a:cubicBezTo>
                    <a:lnTo>
                      <a:pt x="0" y="198167"/>
                    </a:lnTo>
                    <a:cubicBezTo>
                      <a:pt x="0" y="305333"/>
                      <a:pt x="87333" y="392667"/>
                      <a:pt x="194500" y="392667"/>
                    </a:cubicBezTo>
                    <a:lnTo>
                      <a:pt x="496167" y="392667"/>
                    </a:lnTo>
                    <a:cubicBezTo>
                      <a:pt x="504667" y="392667"/>
                      <a:pt x="511500" y="385833"/>
                      <a:pt x="511500" y="377333"/>
                    </a:cubicBezTo>
                    <a:lnTo>
                      <a:pt x="511500" y="15333"/>
                    </a:lnTo>
                    <a:cubicBezTo>
                      <a:pt x="511500" y="6833"/>
                      <a:pt x="504667" y="0"/>
                      <a:pt x="496167" y="0"/>
                    </a:cubicBezTo>
                    <a:close/>
                    <a:moveTo>
                      <a:pt x="480833" y="361833"/>
                    </a:moveTo>
                    <a:lnTo>
                      <a:pt x="194500" y="361833"/>
                    </a:lnTo>
                    <a:cubicBezTo>
                      <a:pt x="104167" y="361833"/>
                      <a:pt x="30667" y="288333"/>
                      <a:pt x="30667" y="198000"/>
                    </a:cubicBezTo>
                    <a:lnTo>
                      <a:pt x="30667" y="194333"/>
                    </a:lnTo>
                    <a:cubicBezTo>
                      <a:pt x="30667" y="104000"/>
                      <a:pt x="104167" y="30500"/>
                      <a:pt x="194500" y="30500"/>
                    </a:cubicBezTo>
                    <a:lnTo>
                      <a:pt x="480667" y="30500"/>
                    </a:lnTo>
                    <a:lnTo>
                      <a:pt x="480667" y="361667"/>
                    </a:lnTo>
                    <a:close/>
                  </a:path>
                </a:pathLst>
              </a:custGeom>
              <a:grpFill/>
              <a:ln w="16571" cap="flat">
                <a:noFill/>
                <a:prstDash val="solid"/>
                <a:miter/>
              </a:ln>
            </p:spPr>
            <p:txBody>
              <a:bodyPr rtlCol="0" anchor="ctr"/>
              <a:lstStyle/>
              <a:p>
                <a:endParaRPr lang="en-AU"/>
              </a:p>
            </p:txBody>
          </p:sp>
        </p:grpSp>
      </p:grpSp>
      <p:grpSp>
        <p:nvGrpSpPr>
          <p:cNvPr id="172" name="Group 171">
            <a:extLst>
              <a:ext uri="{FF2B5EF4-FFF2-40B4-BE49-F238E27FC236}">
                <a16:creationId xmlns:a16="http://schemas.microsoft.com/office/drawing/2014/main" id="{EB1DBA8E-1EDE-654D-8953-52592A03A070}"/>
              </a:ext>
              <a:ext uri="{C183D7F6-B498-43B3-948B-1728B52AA6E4}">
                <adec:decorative xmlns:adec="http://schemas.microsoft.com/office/drawing/2017/decorative" val="1"/>
              </a:ext>
            </a:extLst>
          </p:cNvPr>
          <p:cNvGrpSpPr/>
          <p:nvPr/>
        </p:nvGrpSpPr>
        <p:grpSpPr>
          <a:xfrm>
            <a:off x="19823773" y="4842138"/>
            <a:ext cx="881470" cy="881471"/>
            <a:chOff x="18111508" y="10107380"/>
            <a:chExt cx="881470" cy="881471"/>
          </a:xfrm>
          <a:solidFill>
            <a:schemeClr val="accent1"/>
          </a:solidFill>
        </p:grpSpPr>
        <p:grpSp>
          <p:nvGrpSpPr>
            <p:cNvPr id="173" name="Graphic 1833">
              <a:extLst>
                <a:ext uri="{FF2B5EF4-FFF2-40B4-BE49-F238E27FC236}">
                  <a16:creationId xmlns:a16="http://schemas.microsoft.com/office/drawing/2014/main" id="{0F5EBBBF-3888-B919-CE75-2823B2DBFB51}"/>
                </a:ext>
              </a:extLst>
            </p:cNvPr>
            <p:cNvGrpSpPr/>
            <p:nvPr/>
          </p:nvGrpSpPr>
          <p:grpSpPr>
            <a:xfrm>
              <a:off x="18111508" y="10241057"/>
              <a:ext cx="747794" cy="747794"/>
              <a:chOff x="18111508" y="10241057"/>
              <a:chExt cx="747794" cy="747794"/>
            </a:xfrm>
            <a:grpFill/>
          </p:grpSpPr>
          <p:sp>
            <p:nvSpPr>
              <p:cNvPr id="175" name="Freeform: Shape 174">
                <a:extLst>
                  <a:ext uri="{FF2B5EF4-FFF2-40B4-BE49-F238E27FC236}">
                    <a16:creationId xmlns:a16="http://schemas.microsoft.com/office/drawing/2014/main" id="{1C75EEC7-8819-C50B-E55B-3EB73F549292}"/>
                  </a:ext>
                </a:extLst>
              </p:cNvPr>
              <p:cNvSpPr/>
              <p:nvPr/>
            </p:nvSpPr>
            <p:spPr>
              <a:xfrm>
                <a:off x="18252464" y="10382013"/>
                <a:ext cx="465882" cy="465882"/>
              </a:xfrm>
              <a:custGeom>
                <a:avLst/>
                <a:gdLst>
                  <a:gd name="connsiteX0" fmla="*/ 232941 w 465882"/>
                  <a:gd name="connsiteY0" fmla="*/ 0 h 465882"/>
                  <a:gd name="connsiteX1" fmla="*/ 0 w 465882"/>
                  <a:gd name="connsiteY1" fmla="*/ 232941 h 465882"/>
                  <a:gd name="connsiteX2" fmla="*/ 232941 w 465882"/>
                  <a:gd name="connsiteY2" fmla="*/ 465882 h 465882"/>
                  <a:gd name="connsiteX3" fmla="*/ 465882 w 465882"/>
                  <a:gd name="connsiteY3" fmla="*/ 232941 h 465882"/>
                  <a:gd name="connsiteX4" fmla="*/ 232941 w 465882"/>
                  <a:gd name="connsiteY4" fmla="*/ 0 h 465882"/>
                  <a:gd name="connsiteX5" fmla="*/ 232941 w 465882"/>
                  <a:gd name="connsiteY5" fmla="*/ 441529 h 465882"/>
                  <a:gd name="connsiteX6" fmla="*/ 24353 w 465882"/>
                  <a:gd name="connsiteY6" fmla="*/ 232941 h 465882"/>
                  <a:gd name="connsiteX7" fmla="*/ 232941 w 465882"/>
                  <a:gd name="connsiteY7" fmla="*/ 24353 h 465882"/>
                  <a:gd name="connsiteX8" fmla="*/ 441529 w 465882"/>
                  <a:gd name="connsiteY8" fmla="*/ 232941 h 465882"/>
                  <a:gd name="connsiteX9" fmla="*/ 232941 w 465882"/>
                  <a:gd name="connsiteY9" fmla="*/ 441529 h 46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5882" h="465882">
                    <a:moveTo>
                      <a:pt x="232941" y="0"/>
                    </a:moveTo>
                    <a:cubicBezTo>
                      <a:pt x="104426" y="0"/>
                      <a:pt x="0" y="104559"/>
                      <a:pt x="0" y="232941"/>
                    </a:cubicBezTo>
                    <a:cubicBezTo>
                      <a:pt x="0" y="361324"/>
                      <a:pt x="104559" y="465882"/>
                      <a:pt x="232941" y="465882"/>
                    </a:cubicBezTo>
                    <a:cubicBezTo>
                      <a:pt x="361324" y="465882"/>
                      <a:pt x="465882" y="361324"/>
                      <a:pt x="465882" y="232941"/>
                    </a:cubicBezTo>
                    <a:cubicBezTo>
                      <a:pt x="465882" y="104559"/>
                      <a:pt x="361324" y="0"/>
                      <a:pt x="232941" y="0"/>
                    </a:cubicBezTo>
                    <a:close/>
                    <a:moveTo>
                      <a:pt x="232941" y="441529"/>
                    </a:moveTo>
                    <a:cubicBezTo>
                      <a:pt x="117926" y="441529"/>
                      <a:pt x="24353" y="347956"/>
                      <a:pt x="24353" y="232941"/>
                    </a:cubicBezTo>
                    <a:cubicBezTo>
                      <a:pt x="24353" y="117926"/>
                      <a:pt x="117926" y="24353"/>
                      <a:pt x="232941" y="24353"/>
                    </a:cubicBezTo>
                    <a:cubicBezTo>
                      <a:pt x="347956" y="24353"/>
                      <a:pt x="441529" y="117926"/>
                      <a:pt x="441529" y="232941"/>
                    </a:cubicBezTo>
                    <a:cubicBezTo>
                      <a:pt x="441529" y="347956"/>
                      <a:pt x="347956" y="441529"/>
                      <a:pt x="232941" y="441529"/>
                    </a:cubicBezTo>
                    <a:close/>
                  </a:path>
                </a:pathLst>
              </a:custGeom>
              <a:grpFill/>
              <a:ln w="13167" cap="flat">
                <a:noFill/>
                <a:prstDash val="solid"/>
                <a:miter/>
              </a:ln>
            </p:spPr>
            <p:txBody>
              <a:bodyPr rtlCol="0" anchor="ctr"/>
              <a:lstStyle/>
              <a:p>
                <a:endParaRPr lang="en-AU"/>
              </a:p>
            </p:txBody>
          </p:sp>
          <p:sp>
            <p:nvSpPr>
              <p:cNvPr id="176" name="Freeform: Shape 175">
                <a:extLst>
                  <a:ext uri="{FF2B5EF4-FFF2-40B4-BE49-F238E27FC236}">
                    <a16:creationId xmlns:a16="http://schemas.microsoft.com/office/drawing/2014/main" id="{2A62E3DD-97D2-9C18-F454-88CF445E5B54}"/>
                  </a:ext>
                </a:extLst>
              </p:cNvPr>
              <p:cNvSpPr/>
              <p:nvPr/>
            </p:nvSpPr>
            <p:spPr>
              <a:xfrm>
                <a:off x="18393420" y="10522968"/>
                <a:ext cx="183970" cy="183970"/>
              </a:xfrm>
              <a:custGeom>
                <a:avLst/>
                <a:gdLst>
                  <a:gd name="connsiteX0" fmla="*/ 91985 w 183970"/>
                  <a:gd name="connsiteY0" fmla="*/ 0 h 183970"/>
                  <a:gd name="connsiteX1" fmla="*/ 0 w 183970"/>
                  <a:gd name="connsiteY1" fmla="*/ 91985 h 183970"/>
                  <a:gd name="connsiteX2" fmla="*/ 91985 w 183970"/>
                  <a:gd name="connsiteY2" fmla="*/ 183971 h 183970"/>
                  <a:gd name="connsiteX3" fmla="*/ 183971 w 183970"/>
                  <a:gd name="connsiteY3" fmla="*/ 91985 h 183970"/>
                  <a:gd name="connsiteX4" fmla="*/ 91985 w 183970"/>
                  <a:gd name="connsiteY4" fmla="*/ 0 h 183970"/>
                  <a:gd name="connsiteX5" fmla="*/ 91985 w 183970"/>
                  <a:gd name="connsiteY5" fmla="*/ 159618 h 183970"/>
                  <a:gd name="connsiteX6" fmla="*/ 24353 w 183970"/>
                  <a:gd name="connsiteY6" fmla="*/ 91985 h 183970"/>
                  <a:gd name="connsiteX7" fmla="*/ 91985 w 183970"/>
                  <a:gd name="connsiteY7" fmla="*/ 24353 h 183970"/>
                  <a:gd name="connsiteX8" fmla="*/ 159618 w 183970"/>
                  <a:gd name="connsiteY8" fmla="*/ 91985 h 183970"/>
                  <a:gd name="connsiteX9" fmla="*/ 91985 w 183970"/>
                  <a:gd name="connsiteY9" fmla="*/ 159618 h 18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970" h="183970">
                    <a:moveTo>
                      <a:pt x="91985" y="0"/>
                    </a:moveTo>
                    <a:cubicBezTo>
                      <a:pt x="41294" y="0"/>
                      <a:pt x="0" y="41294"/>
                      <a:pt x="0" y="91985"/>
                    </a:cubicBezTo>
                    <a:cubicBezTo>
                      <a:pt x="0" y="142677"/>
                      <a:pt x="41294" y="183971"/>
                      <a:pt x="91985" y="183971"/>
                    </a:cubicBezTo>
                    <a:cubicBezTo>
                      <a:pt x="142676" y="183971"/>
                      <a:pt x="183971" y="142677"/>
                      <a:pt x="183971" y="91985"/>
                    </a:cubicBezTo>
                    <a:cubicBezTo>
                      <a:pt x="183971" y="41294"/>
                      <a:pt x="142676" y="0"/>
                      <a:pt x="91985" y="0"/>
                    </a:cubicBezTo>
                    <a:close/>
                    <a:moveTo>
                      <a:pt x="91985" y="159618"/>
                    </a:moveTo>
                    <a:cubicBezTo>
                      <a:pt x="54662" y="159618"/>
                      <a:pt x="24353" y="129309"/>
                      <a:pt x="24353" y="91985"/>
                    </a:cubicBezTo>
                    <a:cubicBezTo>
                      <a:pt x="24353" y="54662"/>
                      <a:pt x="54662" y="24353"/>
                      <a:pt x="91985" y="24353"/>
                    </a:cubicBezTo>
                    <a:cubicBezTo>
                      <a:pt x="129309" y="24353"/>
                      <a:pt x="159618" y="54662"/>
                      <a:pt x="159618" y="91985"/>
                    </a:cubicBezTo>
                    <a:cubicBezTo>
                      <a:pt x="159618" y="129309"/>
                      <a:pt x="129309" y="159618"/>
                      <a:pt x="91985" y="159618"/>
                    </a:cubicBezTo>
                    <a:close/>
                  </a:path>
                </a:pathLst>
              </a:custGeom>
              <a:grpFill/>
              <a:ln w="13167" cap="flat">
                <a:noFill/>
                <a:prstDash val="solid"/>
                <a:miter/>
              </a:ln>
            </p:spPr>
            <p:txBody>
              <a:bodyPr rtlCol="0" anchor="ctr"/>
              <a:lstStyle/>
              <a:p>
                <a:endParaRPr lang="en-AU"/>
              </a:p>
            </p:txBody>
          </p:sp>
          <p:sp>
            <p:nvSpPr>
              <p:cNvPr id="177" name="Freeform: Shape 176">
                <a:extLst>
                  <a:ext uri="{FF2B5EF4-FFF2-40B4-BE49-F238E27FC236}">
                    <a16:creationId xmlns:a16="http://schemas.microsoft.com/office/drawing/2014/main" id="{BF20FC6F-A208-1A56-F917-AD7625ED7BB1}"/>
                  </a:ext>
                </a:extLst>
              </p:cNvPr>
              <p:cNvSpPr/>
              <p:nvPr/>
            </p:nvSpPr>
            <p:spPr>
              <a:xfrm>
                <a:off x="18111508" y="10241057"/>
                <a:ext cx="747794" cy="747794"/>
              </a:xfrm>
              <a:custGeom>
                <a:avLst/>
                <a:gdLst>
                  <a:gd name="connsiteX0" fmla="*/ 373897 w 747794"/>
                  <a:gd name="connsiteY0" fmla="*/ 0 h 747794"/>
                  <a:gd name="connsiteX1" fmla="*/ 0 w 747794"/>
                  <a:gd name="connsiteY1" fmla="*/ 373897 h 747794"/>
                  <a:gd name="connsiteX2" fmla="*/ 373897 w 747794"/>
                  <a:gd name="connsiteY2" fmla="*/ 747794 h 747794"/>
                  <a:gd name="connsiteX3" fmla="*/ 747794 w 747794"/>
                  <a:gd name="connsiteY3" fmla="*/ 373897 h 747794"/>
                  <a:gd name="connsiteX4" fmla="*/ 373897 w 747794"/>
                  <a:gd name="connsiteY4" fmla="*/ 0 h 747794"/>
                  <a:gd name="connsiteX5" fmla="*/ 373897 w 747794"/>
                  <a:gd name="connsiteY5" fmla="*/ 723441 h 747794"/>
                  <a:gd name="connsiteX6" fmla="*/ 24353 w 747794"/>
                  <a:gd name="connsiteY6" fmla="*/ 373897 h 747794"/>
                  <a:gd name="connsiteX7" fmla="*/ 373897 w 747794"/>
                  <a:gd name="connsiteY7" fmla="*/ 24353 h 747794"/>
                  <a:gd name="connsiteX8" fmla="*/ 723441 w 747794"/>
                  <a:gd name="connsiteY8" fmla="*/ 373897 h 747794"/>
                  <a:gd name="connsiteX9" fmla="*/ 373897 w 747794"/>
                  <a:gd name="connsiteY9" fmla="*/ 723441 h 74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7794" h="747794">
                    <a:moveTo>
                      <a:pt x="373897" y="0"/>
                    </a:moveTo>
                    <a:cubicBezTo>
                      <a:pt x="167691" y="0"/>
                      <a:pt x="0" y="167691"/>
                      <a:pt x="0" y="373897"/>
                    </a:cubicBezTo>
                    <a:cubicBezTo>
                      <a:pt x="0" y="580103"/>
                      <a:pt x="167691" y="747794"/>
                      <a:pt x="373897" y="747794"/>
                    </a:cubicBezTo>
                    <a:cubicBezTo>
                      <a:pt x="580103" y="747794"/>
                      <a:pt x="747794" y="580103"/>
                      <a:pt x="747794" y="373897"/>
                    </a:cubicBezTo>
                    <a:cubicBezTo>
                      <a:pt x="747794" y="167691"/>
                      <a:pt x="580103" y="0"/>
                      <a:pt x="373897" y="0"/>
                    </a:cubicBezTo>
                    <a:close/>
                    <a:moveTo>
                      <a:pt x="373897" y="723441"/>
                    </a:moveTo>
                    <a:cubicBezTo>
                      <a:pt x="181191" y="723441"/>
                      <a:pt x="24353" y="566603"/>
                      <a:pt x="24353" y="373897"/>
                    </a:cubicBezTo>
                    <a:cubicBezTo>
                      <a:pt x="24353" y="181191"/>
                      <a:pt x="181191" y="24353"/>
                      <a:pt x="373897" y="24353"/>
                    </a:cubicBezTo>
                    <a:cubicBezTo>
                      <a:pt x="566603" y="24353"/>
                      <a:pt x="723441" y="181191"/>
                      <a:pt x="723441" y="373897"/>
                    </a:cubicBezTo>
                    <a:cubicBezTo>
                      <a:pt x="723441" y="566603"/>
                      <a:pt x="566603" y="723441"/>
                      <a:pt x="373897" y="723441"/>
                    </a:cubicBezTo>
                    <a:close/>
                  </a:path>
                </a:pathLst>
              </a:custGeom>
              <a:grpFill/>
              <a:ln w="13167" cap="flat">
                <a:noFill/>
                <a:prstDash val="solid"/>
                <a:miter/>
              </a:ln>
            </p:spPr>
            <p:txBody>
              <a:bodyPr rtlCol="0" anchor="ctr"/>
              <a:lstStyle/>
              <a:p>
                <a:endParaRPr lang="en-AU"/>
              </a:p>
            </p:txBody>
          </p:sp>
        </p:grpSp>
        <p:sp>
          <p:nvSpPr>
            <p:cNvPr id="174" name="Freeform: Shape 173">
              <a:extLst>
                <a:ext uri="{FF2B5EF4-FFF2-40B4-BE49-F238E27FC236}">
                  <a16:creationId xmlns:a16="http://schemas.microsoft.com/office/drawing/2014/main" id="{5236743E-6C6E-2E07-C94F-5518DB588D74}"/>
                </a:ext>
              </a:extLst>
            </p:cNvPr>
            <p:cNvSpPr/>
            <p:nvPr/>
          </p:nvSpPr>
          <p:spPr>
            <a:xfrm>
              <a:off x="18473361" y="10107380"/>
              <a:ext cx="519617" cy="519617"/>
            </a:xfrm>
            <a:custGeom>
              <a:avLst/>
              <a:gdLst>
                <a:gd name="connsiteX0" fmla="*/ 507441 w 519617"/>
                <a:gd name="connsiteY0" fmla="*/ 123882 h 519617"/>
                <a:gd name="connsiteX1" fmla="*/ 413074 w 519617"/>
                <a:gd name="connsiteY1" fmla="*/ 123882 h 519617"/>
                <a:gd name="connsiteX2" fmla="*/ 440074 w 519617"/>
                <a:gd name="connsiteY2" fmla="*/ 96882 h 519617"/>
                <a:gd name="connsiteX3" fmla="*/ 440074 w 519617"/>
                <a:gd name="connsiteY3" fmla="*/ 79676 h 519617"/>
                <a:gd name="connsiteX4" fmla="*/ 422868 w 519617"/>
                <a:gd name="connsiteY4" fmla="*/ 79676 h 519617"/>
                <a:gd name="connsiteX5" fmla="*/ 395868 w 519617"/>
                <a:gd name="connsiteY5" fmla="*/ 106676 h 519617"/>
                <a:gd name="connsiteX6" fmla="*/ 395868 w 519617"/>
                <a:gd name="connsiteY6" fmla="*/ 12176 h 519617"/>
                <a:gd name="connsiteX7" fmla="*/ 383691 w 519617"/>
                <a:gd name="connsiteY7" fmla="*/ 0 h 519617"/>
                <a:gd name="connsiteX8" fmla="*/ 371515 w 519617"/>
                <a:gd name="connsiteY8" fmla="*/ 12176 h 519617"/>
                <a:gd name="connsiteX9" fmla="*/ 371515 w 519617"/>
                <a:gd name="connsiteY9" fmla="*/ 131029 h 519617"/>
                <a:gd name="connsiteX10" fmla="*/ 330882 w 519617"/>
                <a:gd name="connsiteY10" fmla="*/ 171662 h 519617"/>
                <a:gd name="connsiteX11" fmla="*/ 330882 w 519617"/>
                <a:gd name="connsiteY11" fmla="*/ 77162 h 519617"/>
                <a:gd name="connsiteX12" fmla="*/ 318706 w 519617"/>
                <a:gd name="connsiteY12" fmla="*/ 64985 h 519617"/>
                <a:gd name="connsiteX13" fmla="*/ 306529 w 519617"/>
                <a:gd name="connsiteY13" fmla="*/ 77162 h 519617"/>
                <a:gd name="connsiteX14" fmla="*/ 306529 w 519617"/>
                <a:gd name="connsiteY14" fmla="*/ 195882 h 519617"/>
                <a:gd name="connsiteX15" fmla="*/ 3574 w 519617"/>
                <a:gd name="connsiteY15" fmla="*/ 498838 h 519617"/>
                <a:gd name="connsiteX16" fmla="*/ 3574 w 519617"/>
                <a:gd name="connsiteY16" fmla="*/ 516044 h 519617"/>
                <a:gd name="connsiteX17" fmla="*/ 12176 w 519617"/>
                <a:gd name="connsiteY17" fmla="*/ 519618 h 519617"/>
                <a:gd name="connsiteX18" fmla="*/ 20779 w 519617"/>
                <a:gd name="connsiteY18" fmla="*/ 516044 h 519617"/>
                <a:gd name="connsiteX19" fmla="*/ 323735 w 519617"/>
                <a:gd name="connsiteY19" fmla="*/ 213088 h 519617"/>
                <a:gd name="connsiteX20" fmla="*/ 442456 w 519617"/>
                <a:gd name="connsiteY20" fmla="*/ 213088 h 519617"/>
                <a:gd name="connsiteX21" fmla="*/ 454632 w 519617"/>
                <a:gd name="connsiteY21" fmla="*/ 200912 h 519617"/>
                <a:gd name="connsiteX22" fmla="*/ 442456 w 519617"/>
                <a:gd name="connsiteY22" fmla="*/ 188735 h 519617"/>
                <a:gd name="connsiteX23" fmla="*/ 348088 w 519617"/>
                <a:gd name="connsiteY23" fmla="*/ 188735 h 519617"/>
                <a:gd name="connsiteX24" fmla="*/ 388721 w 519617"/>
                <a:gd name="connsiteY24" fmla="*/ 148103 h 519617"/>
                <a:gd name="connsiteX25" fmla="*/ 507441 w 519617"/>
                <a:gd name="connsiteY25" fmla="*/ 148103 h 519617"/>
                <a:gd name="connsiteX26" fmla="*/ 519618 w 519617"/>
                <a:gd name="connsiteY26" fmla="*/ 135926 h 519617"/>
                <a:gd name="connsiteX27" fmla="*/ 507441 w 519617"/>
                <a:gd name="connsiteY27" fmla="*/ 123750 h 519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19617" h="519617">
                  <a:moveTo>
                    <a:pt x="507441" y="123882"/>
                  </a:moveTo>
                  <a:lnTo>
                    <a:pt x="413074" y="123882"/>
                  </a:lnTo>
                  <a:lnTo>
                    <a:pt x="440074" y="96882"/>
                  </a:lnTo>
                  <a:cubicBezTo>
                    <a:pt x="444838" y="92118"/>
                    <a:pt x="444838" y="84441"/>
                    <a:pt x="440074" y="79676"/>
                  </a:cubicBezTo>
                  <a:cubicBezTo>
                    <a:pt x="435309" y="74912"/>
                    <a:pt x="427632" y="74912"/>
                    <a:pt x="422868" y="79676"/>
                  </a:cubicBezTo>
                  <a:lnTo>
                    <a:pt x="395868" y="106676"/>
                  </a:lnTo>
                  <a:lnTo>
                    <a:pt x="395868" y="12176"/>
                  </a:lnTo>
                  <a:cubicBezTo>
                    <a:pt x="395868" y="5426"/>
                    <a:pt x="390441" y="0"/>
                    <a:pt x="383691" y="0"/>
                  </a:cubicBezTo>
                  <a:cubicBezTo>
                    <a:pt x="376941" y="0"/>
                    <a:pt x="371515" y="5426"/>
                    <a:pt x="371515" y="12176"/>
                  </a:cubicBezTo>
                  <a:lnTo>
                    <a:pt x="371515" y="131029"/>
                  </a:lnTo>
                  <a:lnTo>
                    <a:pt x="330882" y="171662"/>
                  </a:lnTo>
                  <a:lnTo>
                    <a:pt x="330882" y="77162"/>
                  </a:lnTo>
                  <a:cubicBezTo>
                    <a:pt x="330882" y="70412"/>
                    <a:pt x="325456" y="64985"/>
                    <a:pt x="318706" y="64985"/>
                  </a:cubicBezTo>
                  <a:cubicBezTo>
                    <a:pt x="311956" y="64985"/>
                    <a:pt x="306529" y="70412"/>
                    <a:pt x="306529" y="77162"/>
                  </a:cubicBezTo>
                  <a:lnTo>
                    <a:pt x="306529" y="195882"/>
                  </a:lnTo>
                  <a:lnTo>
                    <a:pt x="3574" y="498838"/>
                  </a:lnTo>
                  <a:cubicBezTo>
                    <a:pt x="-1191" y="503603"/>
                    <a:pt x="-1191" y="511279"/>
                    <a:pt x="3574" y="516044"/>
                  </a:cubicBezTo>
                  <a:cubicBezTo>
                    <a:pt x="5956" y="518426"/>
                    <a:pt x="9132" y="519618"/>
                    <a:pt x="12176" y="519618"/>
                  </a:cubicBezTo>
                  <a:cubicBezTo>
                    <a:pt x="15221" y="519618"/>
                    <a:pt x="18397" y="518426"/>
                    <a:pt x="20779" y="516044"/>
                  </a:cubicBezTo>
                  <a:lnTo>
                    <a:pt x="323735" y="213088"/>
                  </a:lnTo>
                  <a:lnTo>
                    <a:pt x="442456" y="213088"/>
                  </a:lnTo>
                  <a:cubicBezTo>
                    <a:pt x="449206" y="213088"/>
                    <a:pt x="454632" y="207662"/>
                    <a:pt x="454632" y="200912"/>
                  </a:cubicBezTo>
                  <a:cubicBezTo>
                    <a:pt x="454632" y="194162"/>
                    <a:pt x="449206" y="188735"/>
                    <a:pt x="442456" y="188735"/>
                  </a:cubicBezTo>
                  <a:lnTo>
                    <a:pt x="348088" y="188735"/>
                  </a:lnTo>
                  <a:lnTo>
                    <a:pt x="388721" y="148103"/>
                  </a:lnTo>
                  <a:lnTo>
                    <a:pt x="507441" y="148103"/>
                  </a:lnTo>
                  <a:cubicBezTo>
                    <a:pt x="514191" y="148103"/>
                    <a:pt x="519618" y="142676"/>
                    <a:pt x="519618" y="135926"/>
                  </a:cubicBezTo>
                  <a:cubicBezTo>
                    <a:pt x="519618" y="129176"/>
                    <a:pt x="514191" y="123750"/>
                    <a:pt x="507441" y="123750"/>
                  </a:cubicBezTo>
                  <a:close/>
                </a:path>
              </a:pathLst>
            </a:custGeom>
            <a:grpFill/>
            <a:ln w="13167" cap="flat">
              <a:noFill/>
              <a:prstDash val="solid"/>
              <a:miter/>
            </a:ln>
          </p:spPr>
          <p:txBody>
            <a:bodyPr rtlCol="0" anchor="ctr"/>
            <a:lstStyle/>
            <a:p>
              <a:endParaRPr lang="en-AU"/>
            </a:p>
          </p:txBody>
        </p:sp>
      </p:grpSp>
      <p:pic>
        <p:nvPicPr>
          <p:cNvPr id="179" name="Picture 178">
            <a:extLst>
              <a:ext uri="{FF2B5EF4-FFF2-40B4-BE49-F238E27FC236}">
                <a16:creationId xmlns:a16="http://schemas.microsoft.com/office/drawing/2014/main" id="{C45916FB-0FAF-295E-1DC2-573320325213}"/>
              </a:ext>
            </a:extLst>
          </p:cNvPr>
          <p:cNvPicPr>
            <a:picLocks noChangeAspect="1"/>
          </p:cNvPicPr>
          <p:nvPr/>
        </p:nvPicPr>
        <p:blipFill rotWithShape="1">
          <a:blip r:embed="rId4"/>
          <a:srcRect t="17521"/>
          <a:stretch/>
        </p:blipFill>
        <p:spPr>
          <a:xfrm>
            <a:off x="16178535" y="4544076"/>
            <a:ext cx="2256886" cy="1294925"/>
          </a:xfrm>
          <a:prstGeom prst="rect">
            <a:avLst/>
          </a:prstGeom>
        </p:spPr>
      </p:pic>
      <p:grpSp>
        <p:nvGrpSpPr>
          <p:cNvPr id="180" name="Group 179">
            <a:extLst>
              <a:ext uri="{FF2B5EF4-FFF2-40B4-BE49-F238E27FC236}">
                <a16:creationId xmlns:a16="http://schemas.microsoft.com/office/drawing/2014/main" id="{48BDB615-5B08-002A-542A-8F4010F1BE8A}"/>
              </a:ext>
              <a:ext uri="{C183D7F6-B498-43B3-948B-1728B52AA6E4}">
                <adec:decorative xmlns:adec="http://schemas.microsoft.com/office/drawing/2017/decorative" val="1"/>
              </a:ext>
            </a:extLst>
          </p:cNvPr>
          <p:cNvGrpSpPr/>
          <p:nvPr/>
        </p:nvGrpSpPr>
        <p:grpSpPr>
          <a:xfrm>
            <a:off x="21915045" y="4745184"/>
            <a:ext cx="1030706" cy="876540"/>
            <a:chOff x="18965784" y="11386380"/>
            <a:chExt cx="1030706" cy="876540"/>
          </a:xfrm>
          <a:solidFill>
            <a:schemeClr val="accent1"/>
          </a:solidFill>
        </p:grpSpPr>
        <p:sp>
          <p:nvSpPr>
            <p:cNvPr id="181" name="Freeform: Shape 180">
              <a:extLst>
                <a:ext uri="{FF2B5EF4-FFF2-40B4-BE49-F238E27FC236}">
                  <a16:creationId xmlns:a16="http://schemas.microsoft.com/office/drawing/2014/main" id="{CE2D0CF8-2A69-EDC8-464F-2608DD03CC7B}"/>
                </a:ext>
              </a:extLst>
            </p:cNvPr>
            <p:cNvSpPr/>
            <p:nvPr/>
          </p:nvSpPr>
          <p:spPr>
            <a:xfrm>
              <a:off x="19104473" y="11726462"/>
              <a:ext cx="892017" cy="417245"/>
            </a:xfrm>
            <a:custGeom>
              <a:avLst/>
              <a:gdLst>
                <a:gd name="connsiteX0" fmla="*/ 888639 w 892017"/>
                <a:gd name="connsiteY0" fmla="*/ 32016 h 417245"/>
                <a:gd name="connsiteX1" fmla="*/ 857803 w 892017"/>
                <a:gd name="connsiteY1" fmla="*/ 9000 h 417245"/>
                <a:gd name="connsiteX2" fmla="*/ 812213 w 892017"/>
                <a:gd name="connsiteY2" fmla="*/ 0 h 417245"/>
                <a:gd name="connsiteX3" fmla="*/ 781967 w 892017"/>
                <a:gd name="connsiteY3" fmla="*/ 3541 h 417245"/>
                <a:gd name="connsiteX4" fmla="*/ 723984 w 892017"/>
                <a:gd name="connsiteY4" fmla="*/ 37180 h 417245"/>
                <a:gd name="connsiteX5" fmla="*/ 682967 w 892017"/>
                <a:gd name="connsiteY5" fmla="*/ 98557 h 417245"/>
                <a:gd name="connsiteX6" fmla="*/ 597836 w 892017"/>
                <a:gd name="connsiteY6" fmla="*/ 142672 h 417245"/>
                <a:gd name="connsiteX7" fmla="*/ 595033 w 892017"/>
                <a:gd name="connsiteY7" fmla="*/ 139574 h 417245"/>
                <a:gd name="connsiteX8" fmla="*/ 533361 w 892017"/>
                <a:gd name="connsiteY8" fmla="*/ 117738 h 417245"/>
                <a:gd name="connsiteX9" fmla="*/ 396148 w 892017"/>
                <a:gd name="connsiteY9" fmla="*/ 117738 h 417245"/>
                <a:gd name="connsiteX10" fmla="*/ 392754 w 892017"/>
                <a:gd name="connsiteY10" fmla="*/ 116410 h 417245"/>
                <a:gd name="connsiteX11" fmla="*/ 378443 w 892017"/>
                <a:gd name="connsiteY11" fmla="*/ 106820 h 417245"/>
                <a:gd name="connsiteX12" fmla="*/ 348639 w 892017"/>
                <a:gd name="connsiteY12" fmla="*/ 85131 h 417245"/>
                <a:gd name="connsiteX13" fmla="*/ 311016 w 892017"/>
                <a:gd name="connsiteY13" fmla="*/ 71852 h 417245"/>
                <a:gd name="connsiteX14" fmla="*/ 196525 w 892017"/>
                <a:gd name="connsiteY14" fmla="*/ 71852 h 417245"/>
                <a:gd name="connsiteX15" fmla="*/ 140459 w 892017"/>
                <a:gd name="connsiteY15" fmla="*/ 88820 h 417245"/>
                <a:gd name="connsiteX16" fmla="*/ 95016 w 892017"/>
                <a:gd name="connsiteY16" fmla="*/ 121574 h 417245"/>
                <a:gd name="connsiteX17" fmla="*/ 94574 w 892017"/>
                <a:gd name="connsiteY17" fmla="*/ 121869 h 417245"/>
                <a:gd name="connsiteX18" fmla="*/ 34525 w 892017"/>
                <a:gd name="connsiteY18" fmla="*/ 180295 h 417245"/>
                <a:gd name="connsiteX19" fmla="*/ 10033 w 892017"/>
                <a:gd name="connsiteY19" fmla="*/ 203754 h 417245"/>
                <a:gd name="connsiteX20" fmla="*/ 0 w 892017"/>
                <a:gd name="connsiteY20" fmla="*/ 213197 h 417245"/>
                <a:gd name="connsiteX21" fmla="*/ 20213 w 892017"/>
                <a:gd name="connsiteY21" fmla="*/ 234590 h 417245"/>
                <a:gd name="connsiteX22" fmla="*/ 115082 w 892017"/>
                <a:gd name="connsiteY22" fmla="*/ 142967 h 417245"/>
                <a:gd name="connsiteX23" fmla="*/ 154475 w 892017"/>
                <a:gd name="connsiteY23" fmla="*/ 114492 h 417245"/>
                <a:gd name="connsiteX24" fmla="*/ 196525 w 892017"/>
                <a:gd name="connsiteY24" fmla="*/ 101213 h 417245"/>
                <a:gd name="connsiteX25" fmla="*/ 311016 w 892017"/>
                <a:gd name="connsiteY25" fmla="*/ 101213 h 417245"/>
                <a:gd name="connsiteX26" fmla="*/ 327393 w 892017"/>
                <a:gd name="connsiteY26" fmla="*/ 106525 h 417245"/>
                <a:gd name="connsiteX27" fmla="*/ 360000 w 892017"/>
                <a:gd name="connsiteY27" fmla="*/ 129541 h 417245"/>
                <a:gd name="connsiteX28" fmla="*/ 376525 w 892017"/>
                <a:gd name="connsiteY28" fmla="*/ 140902 h 417245"/>
                <a:gd name="connsiteX29" fmla="*/ 396148 w 892017"/>
                <a:gd name="connsiteY29" fmla="*/ 147098 h 417245"/>
                <a:gd name="connsiteX30" fmla="*/ 533508 w 892017"/>
                <a:gd name="connsiteY30" fmla="*/ 147098 h 417245"/>
                <a:gd name="connsiteX31" fmla="*/ 574967 w 892017"/>
                <a:gd name="connsiteY31" fmla="*/ 160967 h 417245"/>
                <a:gd name="connsiteX32" fmla="*/ 587508 w 892017"/>
                <a:gd name="connsiteY32" fmla="*/ 189590 h 417245"/>
                <a:gd name="connsiteX33" fmla="*/ 574967 w 892017"/>
                <a:gd name="connsiteY33" fmla="*/ 218213 h 417245"/>
                <a:gd name="connsiteX34" fmla="*/ 533508 w 892017"/>
                <a:gd name="connsiteY34" fmla="*/ 232082 h 417245"/>
                <a:gd name="connsiteX35" fmla="*/ 421967 w 892017"/>
                <a:gd name="connsiteY35" fmla="*/ 232082 h 417245"/>
                <a:gd name="connsiteX36" fmla="*/ 327541 w 892017"/>
                <a:gd name="connsiteY36" fmla="*/ 232082 h 417245"/>
                <a:gd name="connsiteX37" fmla="*/ 327541 w 892017"/>
                <a:gd name="connsiteY37" fmla="*/ 261590 h 417245"/>
                <a:gd name="connsiteX38" fmla="*/ 533656 w 892017"/>
                <a:gd name="connsiteY38" fmla="*/ 261590 h 417245"/>
                <a:gd name="connsiteX39" fmla="*/ 595328 w 892017"/>
                <a:gd name="connsiteY39" fmla="*/ 239754 h 417245"/>
                <a:gd name="connsiteX40" fmla="*/ 617164 w 892017"/>
                <a:gd name="connsiteY40" fmla="*/ 189590 h 417245"/>
                <a:gd name="connsiteX41" fmla="*/ 613328 w 892017"/>
                <a:gd name="connsiteY41" fmla="*/ 168049 h 417245"/>
                <a:gd name="connsiteX42" fmla="*/ 700820 w 892017"/>
                <a:gd name="connsiteY42" fmla="*/ 122607 h 417245"/>
                <a:gd name="connsiteX43" fmla="*/ 707164 w 892017"/>
                <a:gd name="connsiteY43" fmla="*/ 116262 h 417245"/>
                <a:gd name="connsiteX44" fmla="*/ 745525 w 892017"/>
                <a:gd name="connsiteY44" fmla="*/ 57541 h 417245"/>
                <a:gd name="connsiteX45" fmla="*/ 788902 w 892017"/>
                <a:gd name="connsiteY45" fmla="*/ 32311 h 417245"/>
                <a:gd name="connsiteX46" fmla="*/ 812508 w 892017"/>
                <a:gd name="connsiteY46" fmla="*/ 29508 h 417245"/>
                <a:gd name="connsiteX47" fmla="*/ 846443 w 892017"/>
                <a:gd name="connsiteY47" fmla="*/ 36148 h 417245"/>
                <a:gd name="connsiteX48" fmla="*/ 859574 w 892017"/>
                <a:gd name="connsiteY48" fmla="*/ 43967 h 417245"/>
                <a:gd name="connsiteX49" fmla="*/ 840098 w 892017"/>
                <a:gd name="connsiteY49" fmla="*/ 80262 h 417245"/>
                <a:gd name="connsiteX50" fmla="*/ 788754 w 892017"/>
                <a:gd name="connsiteY50" fmla="*/ 162443 h 417245"/>
                <a:gd name="connsiteX51" fmla="*/ 766033 w 892017"/>
                <a:gd name="connsiteY51" fmla="*/ 195639 h 417245"/>
                <a:gd name="connsiteX52" fmla="*/ 751869 w 892017"/>
                <a:gd name="connsiteY52" fmla="*/ 214229 h 417245"/>
                <a:gd name="connsiteX53" fmla="*/ 719852 w 892017"/>
                <a:gd name="connsiteY53" fmla="*/ 246984 h 417245"/>
                <a:gd name="connsiteX54" fmla="*/ 634426 w 892017"/>
                <a:gd name="connsiteY54" fmla="*/ 327689 h 417245"/>
                <a:gd name="connsiteX55" fmla="*/ 595918 w 892017"/>
                <a:gd name="connsiteY55" fmla="*/ 359115 h 417245"/>
                <a:gd name="connsiteX56" fmla="*/ 582787 w 892017"/>
                <a:gd name="connsiteY56" fmla="*/ 367672 h 417245"/>
                <a:gd name="connsiteX57" fmla="*/ 579246 w 892017"/>
                <a:gd name="connsiteY57" fmla="*/ 369295 h 417245"/>
                <a:gd name="connsiteX58" fmla="*/ 579098 w 892017"/>
                <a:gd name="connsiteY58" fmla="*/ 369295 h 417245"/>
                <a:gd name="connsiteX59" fmla="*/ 243000 w 892017"/>
                <a:gd name="connsiteY59" fmla="*/ 369295 h 417245"/>
                <a:gd name="connsiteX60" fmla="*/ 204639 w 892017"/>
                <a:gd name="connsiteY60" fmla="*/ 379918 h 417245"/>
                <a:gd name="connsiteX61" fmla="*/ 186787 w 892017"/>
                <a:gd name="connsiteY61" fmla="*/ 396443 h 417245"/>
                <a:gd name="connsiteX62" fmla="*/ 207590 w 892017"/>
                <a:gd name="connsiteY62" fmla="*/ 417246 h 417245"/>
                <a:gd name="connsiteX63" fmla="*/ 207590 w 892017"/>
                <a:gd name="connsiteY63" fmla="*/ 417246 h 417245"/>
                <a:gd name="connsiteX64" fmla="*/ 221016 w 892017"/>
                <a:gd name="connsiteY64" fmla="*/ 404262 h 417245"/>
                <a:gd name="connsiteX65" fmla="*/ 242852 w 892017"/>
                <a:gd name="connsiteY65" fmla="*/ 398656 h 417245"/>
                <a:gd name="connsiteX66" fmla="*/ 579836 w 892017"/>
                <a:gd name="connsiteY66" fmla="*/ 398656 h 417245"/>
                <a:gd name="connsiteX67" fmla="*/ 591639 w 892017"/>
                <a:gd name="connsiteY67" fmla="*/ 395852 h 417245"/>
                <a:gd name="connsiteX68" fmla="*/ 611852 w 892017"/>
                <a:gd name="connsiteY68" fmla="*/ 383754 h 417245"/>
                <a:gd name="connsiteX69" fmla="*/ 705984 w 892017"/>
                <a:gd name="connsiteY69" fmla="*/ 301574 h 417245"/>
                <a:gd name="connsiteX70" fmla="*/ 749066 w 892017"/>
                <a:gd name="connsiteY70" fmla="*/ 259229 h 417245"/>
                <a:gd name="connsiteX71" fmla="*/ 773852 w 892017"/>
                <a:gd name="connsiteY71" fmla="*/ 233410 h 417245"/>
                <a:gd name="connsiteX72" fmla="*/ 783590 w 892017"/>
                <a:gd name="connsiteY72" fmla="*/ 221016 h 417245"/>
                <a:gd name="connsiteX73" fmla="*/ 839951 w 892017"/>
                <a:gd name="connsiteY73" fmla="*/ 137066 h 417245"/>
                <a:gd name="connsiteX74" fmla="*/ 890852 w 892017"/>
                <a:gd name="connsiteY74" fmla="*/ 46180 h 417245"/>
                <a:gd name="connsiteX75" fmla="*/ 889082 w 892017"/>
                <a:gd name="connsiteY75" fmla="*/ 31574 h 417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892017" h="417245">
                  <a:moveTo>
                    <a:pt x="888639" y="32016"/>
                  </a:moveTo>
                  <a:cubicBezTo>
                    <a:pt x="881410" y="22279"/>
                    <a:pt x="870787" y="14607"/>
                    <a:pt x="857803" y="9000"/>
                  </a:cubicBezTo>
                  <a:cubicBezTo>
                    <a:pt x="844820" y="3393"/>
                    <a:pt x="829328" y="0"/>
                    <a:pt x="812213" y="0"/>
                  </a:cubicBezTo>
                  <a:cubicBezTo>
                    <a:pt x="802475" y="0"/>
                    <a:pt x="792443" y="1033"/>
                    <a:pt x="781967" y="3541"/>
                  </a:cubicBezTo>
                  <a:cubicBezTo>
                    <a:pt x="759098" y="8705"/>
                    <a:pt x="739918" y="20361"/>
                    <a:pt x="723984" y="37180"/>
                  </a:cubicBezTo>
                  <a:cubicBezTo>
                    <a:pt x="708787" y="53115"/>
                    <a:pt x="696098" y="73475"/>
                    <a:pt x="682967" y="98557"/>
                  </a:cubicBezTo>
                  <a:lnTo>
                    <a:pt x="597836" y="142672"/>
                  </a:lnTo>
                  <a:cubicBezTo>
                    <a:pt x="596803" y="141639"/>
                    <a:pt x="596066" y="140459"/>
                    <a:pt x="595033" y="139574"/>
                  </a:cubicBezTo>
                  <a:cubicBezTo>
                    <a:pt x="580574" y="126000"/>
                    <a:pt x="559328" y="117590"/>
                    <a:pt x="533361" y="117738"/>
                  </a:cubicBezTo>
                  <a:lnTo>
                    <a:pt x="396148" y="117738"/>
                  </a:lnTo>
                  <a:cubicBezTo>
                    <a:pt x="396148" y="117738"/>
                    <a:pt x="394672" y="117443"/>
                    <a:pt x="392754" y="116410"/>
                  </a:cubicBezTo>
                  <a:cubicBezTo>
                    <a:pt x="389361" y="114639"/>
                    <a:pt x="384197" y="111246"/>
                    <a:pt x="378443" y="106820"/>
                  </a:cubicBezTo>
                  <a:cubicBezTo>
                    <a:pt x="369738" y="100328"/>
                    <a:pt x="359705" y="92066"/>
                    <a:pt x="348639" y="85131"/>
                  </a:cubicBezTo>
                  <a:cubicBezTo>
                    <a:pt x="337574" y="78197"/>
                    <a:pt x="325475" y="72148"/>
                    <a:pt x="311016" y="71852"/>
                  </a:cubicBezTo>
                  <a:cubicBezTo>
                    <a:pt x="297590" y="71852"/>
                    <a:pt x="227508" y="71852"/>
                    <a:pt x="196525" y="71852"/>
                  </a:cubicBezTo>
                  <a:cubicBezTo>
                    <a:pt x="177049" y="71852"/>
                    <a:pt x="158016" y="79229"/>
                    <a:pt x="140459" y="88820"/>
                  </a:cubicBezTo>
                  <a:cubicBezTo>
                    <a:pt x="122902" y="98410"/>
                    <a:pt x="106967" y="110508"/>
                    <a:pt x="95016" y="121574"/>
                  </a:cubicBezTo>
                  <a:lnTo>
                    <a:pt x="94574" y="121869"/>
                  </a:lnTo>
                  <a:cubicBezTo>
                    <a:pt x="77607" y="138836"/>
                    <a:pt x="53852" y="161705"/>
                    <a:pt x="34525" y="180295"/>
                  </a:cubicBezTo>
                  <a:cubicBezTo>
                    <a:pt x="24787" y="189590"/>
                    <a:pt x="16229" y="197852"/>
                    <a:pt x="10033" y="203754"/>
                  </a:cubicBezTo>
                  <a:cubicBezTo>
                    <a:pt x="3836" y="209656"/>
                    <a:pt x="148" y="213197"/>
                    <a:pt x="0" y="213197"/>
                  </a:cubicBezTo>
                  <a:lnTo>
                    <a:pt x="20213" y="234590"/>
                  </a:lnTo>
                  <a:cubicBezTo>
                    <a:pt x="20213" y="234590"/>
                    <a:pt x="80410" y="177639"/>
                    <a:pt x="115082" y="142967"/>
                  </a:cubicBezTo>
                  <a:cubicBezTo>
                    <a:pt x="125262" y="133525"/>
                    <a:pt x="139574" y="122607"/>
                    <a:pt x="154475" y="114492"/>
                  </a:cubicBezTo>
                  <a:cubicBezTo>
                    <a:pt x="169377" y="106229"/>
                    <a:pt x="185016" y="101066"/>
                    <a:pt x="196525" y="101213"/>
                  </a:cubicBezTo>
                  <a:lnTo>
                    <a:pt x="311016" y="101213"/>
                  </a:lnTo>
                  <a:cubicBezTo>
                    <a:pt x="314852" y="101213"/>
                    <a:pt x="320607" y="102836"/>
                    <a:pt x="327393" y="106525"/>
                  </a:cubicBezTo>
                  <a:cubicBezTo>
                    <a:pt x="337574" y="111984"/>
                    <a:pt x="348934" y="121131"/>
                    <a:pt x="360000" y="129541"/>
                  </a:cubicBezTo>
                  <a:cubicBezTo>
                    <a:pt x="365459" y="133672"/>
                    <a:pt x="370918" y="137656"/>
                    <a:pt x="376525" y="140902"/>
                  </a:cubicBezTo>
                  <a:cubicBezTo>
                    <a:pt x="382279" y="144000"/>
                    <a:pt x="388180" y="146951"/>
                    <a:pt x="396148" y="147098"/>
                  </a:cubicBezTo>
                  <a:lnTo>
                    <a:pt x="533508" y="147098"/>
                  </a:lnTo>
                  <a:cubicBezTo>
                    <a:pt x="553426" y="147098"/>
                    <a:pt x="566410" y="153148"/>
                    <a:pt x="574967" y="160967"/>
                  </a:cubicBezTo>
                  <a:cubicBezTo>
                    <a:pt x="583377" y="168934"/>
                    <a:pt x="587508" y="179115"/>
                    <a:pt x="587508" y="189590"/>
                  </a:cubicBezTo>
                  <a:cubicBezTo>
                    <a:pt x="587508" y="199918"/>
                    <a:pt x="583377" y="210246"/>
                    <a:pt x="574967" y="218213"/>
                  </a:cubicBezTo>
                  <a:cubicBezTo>
                    <a:pt x="566557" y="226033"/>
                    <a:pt x="553426" y="232082"/>
                    <a:pt x="533508" y="232082"/>
                  </a:cubicBezTo>
                  <a:cubicBezTo>
                    <a:pt x="522000" y="232082"/>
                    <a:pt x="470508" y="232082"/>
                    <a:pt x="421967" y="232082"/>
                  </a:cubicBezTo>
                  <a:cubicBezTo>
                    <a:pt x="373279" y="232082"/>
                    <a:pt x="327689" y="232082"/>
                    <a:pt x="327541" y="232082"/>
                  </a:cubicBezTo>
                  <a:lnTo>
                    <a:pt x="327541" y="261590"/>
                  </a:lnTo>
                  <a:lnTo>
                    <a:pt x="533656" y="261590"/>
                  </a:lnTo>
                  <a:cubicBezTo>
                    <a:pt x="559623" y="261590"/>
                    <a:pt x="580869" y="253328"/>
                    <a:pt x="595328" y="239754"/>
                  </a:cubicBezTo>
                  <a:cubicBezTo>
                    <a:pt x="609787" y="226180"/>
                    <a:pt x="617164" y="207885"/>
                    <a:pt x="617164" y="189590"/>
                  </a:cubicBezTo>
                  <a:cubicBezTo>
                    <a:pt x="617164" y="182213"/>
                    <a:pt x="615689" y="174984"/>
                    <a:pt x="613328" y="168049"/>
                  </a:cubicBezTo>
                  <a:lnTo>
                    <a:pt x="700820" y="122607"/>
                  </a:lnTo>
                  <a:cubicBezTo>
                    <a:pt x="703623" y="121131"/>
                    <a:pt x="705688" y="119066"/>
                    <a:pt x="707164" y="116262"/>
                  </a:cubicBezTo>
                  <a:cubicBezTo>
                    <a:pt x="720443" y="90295"/>
                    <a:pt x="732688" y="70820"/>
                    <a:pt x="745525" y="57541"/>
                  </a:cubicBezTo>
                  <a:cubicBezTo>
                    <a:pt x="758361" y="44262"/>
                    <a:pt x="771344" y="36443"/>
                    <a:pt x="788902" y="32311"/>
                  </a:cubicBezTo>
                  <a:cubicBezTo>
                    <a:pt x="797164" y="30393"/>
                    <a:pt x="805131" y="29508"/>
                    <a:pt x="812508" y="29508"/>
                  </a:cubicBezTo>
                  <a:cubicBezTo>
                    <a:pt x="825639" y="29508"/>
                    <a:pt x="837295" y="32164"/>
                    <a:pt x="846443" y="36148"/>
                  </a:cubicBezTo>
                  <a:cubicBezTo>
                    <a:pt x="851754" y="38361"/>
                    <a:pt x="856033" y="41164"/>
                    <a:pt x="859574" y="43967"/>
                  </a:cubicBezTo>
                  <a:cubicBezTo>
                    <a:pt x="854557" y="54295"/>
                    <a:pt x="847771" y="66836"/>
                    <a:pt x="840098" y="80262"/>
                  </a:cubicBezTo>
                  <a:cubicBezTo>
                    <a:pt x="824754" y="106820"/>
                    <a:pt x="805574" y="137213"/>
                    <a:pt x="788754" y="162443"/>
                  </a:cubicBezTo>
                  <a:cubicBezTo>
                    <a:pt x="780344" y="175131"/>
                    <a:pt x="772525" y="186492"/>
                    <a:pt x="766033" y="195639"/>
                  </a:cubicBezTo>
                  <a:cubicBezTo>
                    <a:pt x="759541" y="204639"/>
                    <a:pt x="754377" y="211574"/>
                    <a:pt x="751869" y="214229"/>
                  </a:cubicBezTo>
                  <a:cubicBezTo>
                    <a:pt x="747885" y="218656"/>
                    <a:pt x="735787" y="231197"/>
                    <a:pt x="719852" y="246984"/>
                  </a:cubicBezTo>
                  <a:cubicBezTo>
                    <a:pt x="695951" y="270738"/>
                    <a:pt x="663197" y="302311"/>
                    <a:pt x="634426" y="327689"/>
                  </a:cubicBezTo>
                  <a:cubicBezTo>
                    <a:pt x="619967" y="340377"/>
                    <a:pt x="606541" y="351443"/>
                    <a:pt x="595918" y="359115"/>
                  </a:cubicBezTo>
                  <a:cubicBezTo>
                    <a:pt x="590607" y="362951"/>
                    <a:pt x="586033" y="365902"/>
                    <a:pt x="582787" y="367672"/>
                  </a:cubicBezTo>
                  <a:cubicBezTo>
                    <a:pt x="581164" y="368557"/>
                    <a:pt x="579836" y="369148"/>
                    <a:pt x="579246" y="369295"/>
                  </a:cubicBezTo>
                  <a:lnTo>
                    <a:pt x="579098" y="369295"/>
                  </a:lnTo>
                  <a:cubicBezTo>
                    <a:pt x="547672" y="369295"/>
                    <a:pt x="270738" y="369295"/>
                    <a:pt x="243000" y="369295"/>
                  </a:cubicBezTo>
                  <a:cubicBezTo>
                    <a:pt x="226623" y="369295"/>
                    <a:pt x="213639" y="373721"/>
                    <a:pt x="204639" y="379918"/>
                  </a:cubicBezTo>
                  <a:cubicBezTo>
                    <a:pt x="195639" y="386115"/>
                    <a:pt x="190180" y="393197"/>
                    <a:pt x="186787" y="396443"/>
                  </a:cubicBezTo>
                  <a:lnTo>
                    <a:pt x="207590" y="417246"/>
                  </a:lnTo>
                  <a:lnTo>
                    <a:pt x="207590" y="417246"/>
                  </a:lnTo>
                  <a:cubicBezTo>
                    <a:pt x="212902" y="411787"/>
                    <a:pt x="216443" y="407361"/>
                    <a:pt x="221016" y="404262"/>
                  </a:cubicBezTo>
                  <a:cubicBezTo>
                    <a:pt x="225590" y="401311"/>
                    <a:pt x="231344" y="398656"/>
                    <a:pt x="242852" y="398656"/>
                  </a:cubicBezTo>
                  <a:lnTo>
                    <a:pt x="579836" y="398656"/>
                  </a:lnTo>
                  <a:cubicBezTo>
                    <a:pt x="584852" y="398656"/>
                    <a:pt x="588246" y="397328"/>
                    <a:pt x="591639" y="395852"/>
                  </a:cubicBezTo>
                  <a:cubicBezTo>
                    <a:pt x="597984" y="393049"/>
                    <a:pt x="604328" y="389066"/>
                    <a:pt x="611852" y="383754"/>
                  </a:cubicBezTo>
                  <a:cubicBezTo>
                    <a:pt x="637377" y="365459"/>
                    <a:pt x="673672" y="332410"/>
                    <a:pt x="705984" y="301574"/>
                  </a:cubicBezTo>
                  <a:cubicBezTo>
                    <a:pt x="722066" y="286082"/>
                    <a:pt x="737115" y="271328"/>
                    <a:pt x="749066" y="259229"/>
                  </a:cubicBezTo>
                  <a:cubicBezTo>
                    <a:pt x="761016" y="247131"/>
                    <a:pt x="769869" y="237984"/>
                    <a:pt x="773852" y="233410"/>
                  </a:cubicBezTo>
                  <a:cubicBezTo>
                    <a:pt x="776508" y="230311"/>
                    <a:pt x="779754" y="226328"/>
                    <a:pt x="783590" y="221016"/>
                  </a:cubicBezTo>
                  <a:cubicBezTo>
                    <a:pt x="797164" y="202721"/>
                    <a:pt x="819000" y="170557"/>
                    <a:pt x="839951" y="137066"/>
                  </a:cubicBezTo>
                  <a:cubicBezTo>
                    <a:pt x="860902" y="103574"/>
                    <a:pt x="880820" y="69492"/>
                    <a:pt x="890852" y="46180"/>
                  </a:cubicBezTo>
                  <a:cubicBezTo>
                    <a:pt x="892918" y="41311"/>
                    <a:pt x="892180" y="35852"/>
                    <a:pt x="889082" y="31574"/>
                  </a:cubicBezTo>
                  <a:close/>
                </a:path>
              </a:pathLst>
            </a:custGeom>
            <a:grpFill/>
            <a:ln w="14684" cap="flat">
              <a:noFill/>
              <a:prstDash val="solid"/>
              <a:miter/>
            </a:ln>
          </p:spPr>
          <p:txBody>
            <a:bodyPr rtlCol="0" anchor="ctr"/>
            <a:lstStyle/>
            <a:p>
              <a:endParaRPr lang="en-AU"/>
            </a:p>
          </p:txBody>
        </p:sp>
        <p:grpSp>
          <p:nvGrpSpPr>
            <p:cNvPr id="182" name="Graphic 1853">
              <a:extLst>
                <a:ext uri="{FF2B5EF4-FFF2-40B4-BE49-F238E27FC236}">
                  <a16:creationId xmlns:a16="http://schemas.microsoft.com/office/drawing/2014/main" id="{0E563C2B-759C-91D1-CBF1-CF5D854FC844}"/>
                </a:ext>
              </a:extLst>
            </p:cNvPr>
            <p:cNvGrpSpPr/>
            <p:nvPr/>
          </p:nvGrpSpPr>
          <p:grpSpPr>
            <a:xfrm>
              <a:off x="18965784" y="11386380"/>
              <a:ext cx="801295" cy="876540"/>
              <a:chOff x="18965784" y="11386380"/>
              <a:chExt cx="801295" cy="876540"/>
            </a:xfrm>
            <a:grpFill/>
          </p:grpSpPr>
          <p:sp>
            <p:nvSpPr>
              <p:cNvPr id="183" name="Freeform: Shape 182">
                <a:extLst>
                  <a:ext uri="{FF2B5EF4-FFF2-40B4-BE49-F238E27FC236}">
                    <a16:creationId xmlns:a16="http://schemas.microsoft.com/office/drawing/2014/main" id="{3C270D20-F73D-2C7F-2F51-1493D84F7D8B}"/>
                  </a:ext>
                </a:extLst>
              </p:cNvPr>
              <p:cNvSpPr/>
              <p:nvPr/>
            </p:nvSpPr>
            <p:spPr>
              <a:xfrm>
                <a:off x="18965784" y="11889900"/>
                <a:ext cx="372983" cy="373020"/>
              </a:xfrm>
              <a:custGeom>
                <a:avLst/>
                <a:gdLst>
                  <a:gd name="connsiteX0" fmla="*/ 116705 w 372983"/>
                  <a:gd name="connsiteY0" fmla="*/ 4316 h 373020"/>
                  <a:gd name="connsiteX1" fmla="*/ 95902 w 372983"/>
                  <a:gd name="connsiteY1" fmla="*/ 4316 h 373020"/>
                  <a:gd name="connsiteX2" fmla="*/ 4279 w 372983"/>
                  <a:gd name="connsiteY2" fmla="*/ 95939 h 373020"/>
                  <a:gd name="connsiteX3" fmla="*/ 0 w 372983"/>
                  <a:gd name="connsiteY3" fmla="*/ 106414 h 373020"/>
                  <a:gd name="connsiteX4" fmla="*/ 4279 w 372983"/>
                  <a:gd name="connsiteY4" fmla="*/ 116889 h 373020"/>
                  <a:gd name="connsiteX5" fmla="*/ 256131 w 372983"/>
                  <a:gd name="connsiteY5" fmla="*/ 368742 h 373020"/>
                  <a:gd name="connsiteX6" fmla="*/ 266607 w 372983"/>
                  <a:gd name="connsiteY6" fmla="*/ 373020 h 373020"/>
                  <a:gd name="connsiteX7" fmla="*/ 277082 w 372983"/>
                  <a:gd name="connsiteY7" fmla="*/ 368742 h 373020"/>
                  <a:gd name="connsiteX8" fmla="*/ 368705 w 372983"/>
                  <a:gd name="connsiteY8" fmla="*/ 277119 h 373020"/>
                  <a:gd name="connsiteX9" fmla="*/ 372984 w 372983"/>
                  <a:gd name="connsiteY9" fmla="*/ 266643 h 373020"/>
                  <a:gd name="connsiteX10" fmla="*/ 368705 w 372983"/>
                  <a:gd name="connsiteY10" fmla="*/ 256168 h 373020"/>
                  <a:gd name="connsiteX11" fmla="*/ 116705 w 372983"/>
                  <a:gd name="connsiteY11" fmla="*/ 4316 h 373020"/>
                  <a:gd name="connsiteX12" fmla="*/ 266459 w 372983"/>
                  <a:gd name="connsiteY12" fmla="*/ 337316 h 373020"/>
                  <a:gd name="connsiteX13" fmla="*/ 35557 w 372983"/>
                  <a:gd name="connsiteY13" fmla="*/ 106414 h 373020"/>
                  <a:gd name="connsiteX14" fmla="*/ 106230 w 372983"/>
                  <a:gd name="connsiteY14" fmla="*/ 35742 h 373020"/>
                  <a:gd name="connsiteX15" fmla="*/ 337131 w 372983"/>
                  <a:gd name="connsiteY15" fmla="*/ 266643 h 373020"/>
                  <a:gd name="connsiteX16" fmla="*/ 266459 w 372983"/>
                  <a:gd name="connsiteY16" fmla="*/ 337316 h 373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2983" h="373020">
                    <a:moveTo>
                      <a:pt x="116705" y="4316"/>
                    </a:moveTo>
                    <a:cubicBezTo>
                      <a:pt x="110951" y="-1439"/>
                      <a:pt x="101656" y="-1439"/>
                      <a:pt x="95902" y="4316"/>
                    </a:cubicBezTo>
                    <a:lnTo>
                      <a:pt x="4279" y="95939"/>
                    </a:lnTo>
                    <a:cubicBezTo>
                      <a:pt x="1475" y="98742"/>
                      <a:pt x="0" y="102430"/>
                      <a:pt x="0" y="106414"/>
                    </a:cubicBezTo>
                    <a:cubicBezTo>
                      <a:pt x="0" y="110398"/>
                      <a:pt x="1623" y="114086"/>
                      <a:pt x="4279" y="116889"/>
                    </a:cubicBezTo>
                    <a:lnTo>
                      <a:pt x="256131" y="368742"/>
                    </a:lnTo>
                    <a:cubicBezTo>
                      <a:pt x="258934" y="371545"/>
                      <a:pt x="262623" y="373020"/>
                      <a:pt x="266607" y="373020"/>
                    </a:cubicBezTo>
                    <a:cubicBezTo>
                      <a:pt x="270590" y="373020"/>
                      <a:pt x="274279" y="371398"/>
                      <a:pt x="277082" y="368742"/>
                    </a:cubicBezTo>
                    <a:lnTo>
                      <a:pt x="368705" y="277119"/>
                    </a:lnTo>
                    <a:cubicBezTo>
                      <a:pt x="371508" y="274316"/>
                      <a:pt x="372984" y="270627"/>
                      <a:pt x="372984" y="266643"/>
                    </a:cubicBezTo>
                    <a:cubicBezTo>
                      <a:pt x="372984" y="262660"/>
                      <a:pt x="371361" y="258971"/>
                      <a:pt x="368705" y="256168"/>
                    </a:cubicBezTo>
                    <a:lnTo>
                      <a:pt x="116705" y="4316"/>
                    </a:lnTo>
                    <a:close/>
                    <a:moveTo>
                      <a:pt x="266459" y="337316"/>
                    </a:moveTo>
                    <a:lnTo>
                      <a:pt x="35557" y="106414"/>
                    </a:lnTo>
                    <a:lnTo>
                      <a:pt x="106230" y="35742"/>
                    </a:lnTo>
                    <a:lnTo>
                      <a:pt x="337131" y="266643"/>
                    </a:lnTo>
                    <a:lnTo>
                      <a:pt x="266459" y="337316"/>
                    </a:lnTo>
                    <a:close/>
                  </a:path>
                </a:pathLst>
              </a:custGeom>
              <a:grpFill/>
              <a:ln w="14684" cap="flat">
                <a:noFill/>
                <a:prstDash val="solid"/>
                <a:miter/>
              </a:ln>
            </p:spPr>
            <p:txBody>
              <a:bodyPr rtlCol="0" anchor="ctr"/>
              <a:lstStyle/>
              <a:p>
                <a:endParaRPr lang="en-AU"/>
              </a:p>
            </p:txBody>
          </p:sp>
          <p:sp>
            <p:nvSpPr>
              <p:cNvPr id="184" name="Freeform: Shape 183">
                <a:extLst>
                  <a:ext uri="{FF2B5EF4-FFF2-40B4-BE49-F238E27FC236}">
                    <a16:creationId xmlns:a16="http://schemas.microsoft.com/office/drawing/2014/main" id="{E74FD152-68F3-CC7B-C988-4812B295E0B4}"/>
                  </a:ext>
                </a:extLst>
              </p:cNvPr>
              <p:cNvSpPr/>
              <p:nvPr/>
            </p:nvSpPr>
            <p:spPr>
              <a:xfrm>
                <a:off x="19371079" y="11386380"/>
                <a:ext cx="395999" cy="381245"/>
              </a:xfrm>
              <a:custGeom>
                <a:avLst/>
                <a:gdLst>
                  <a:gd name="connsiteX0" fmla="*/ 389066 w 395999"/>
                  <a:gd name="connsiteY0" fmla="*/ 305557 h 381245"/>
                  <a:gd name="connsiteX1" fmla="*/ 353361 w 395999"/>
                  <a:gd name="connsiteY1" fmla="*/ 268820 h 381245"/>
                  <a:gd name="connsiteX2" fmla="*/ 274721 w 395999"/>
                  <a:gd name="connsiteY2" fmla="*/ 237836 h 381245"/>
                  <a:gd name="connsiteX3" fmla="*/ 263066 w 395999"/>
                  <a:gd name="connsiteY3" fmla="*/ 235475 h 381245"/>
                  <a:gd name="connsiteX4" fmla="*/ 274279 w 395999"/>
                  <a:gd name="connsiteY4" fmla="*/ 225000 h 381245"/>
                  <a:gd name="connsiteX5" fmla="*/ 304377 w 395999"/>
                  <a:gd name="connsiteY5" fmla="*/ 145623 h 381245"/>
                  <a:gd name="connsiteX6" fmla="*/ 304377 w 395999"/>
                  <a:gd name="connsiteY6" fmla="*/ 112869 h 381245"/>
                  <a:gd name="connsiteX7" fmla="*/ 274279 w 395999"/>
                  <a:gd name="connsiteY7" fmla="*/ 33492 h 381245"/>
                  <a:gd name="connsiteX8" fmla="*/ 198000 w 395999"/>
                  <a:gd name="connsiteY8" fmla="*/ 0 h 381245"/>
                  <a:gd name="connsiteX9" fmla="*/ 121721 w 395999"/>
                  <a:gd name="connsiteY9" fmla="*/ 33492 h 381245"/>
                  <a:gd name="connsiteX10" fmla="*/ 91623 w 395999"/>
                  <a:gd name="connsiteY10" fmla="*/ 112869 h 381245"/>
                  <a:gd name="connsiteX11" fmla="*/ 91623 w 395999"/>
                  <a:gd name="connsiteY11" fmla="*/ 145623 h 381245"/>
                  <a:gd name="connsiteX12" fmla="*/ 121721 w 395999"/>
                  <a:gd name="connsiteY12" fmla="*/ 225000 h 381245"/>
                  <a:gd name="connsiteX13" fmla="*/ 132934 w 395999"/>
                  <a:gd name="connsiteY13" fmla="*/ 235328 h 381245"/>
                  <a:gd name="connsiteX14" fmla="*/ 78197 w 395999"/>
                  <a:gd name="connsiteY14" fmla="*/ 251115 h 381245"/>
                  <a:gd name="connsiteX15" fmla="*/ 24787 w 395999"/>
                  <a:gd name="connsiteY15" fmla="*/ 282541 h 381245"/>
                  <a:gd name="connsiteX16" fmla="*/ 0 w 395999"/>
                  <a:gd name="connsiteY16" fmla="*/ 334328 h 381245"/>
                  <a:gd name="connsiteX17" fmla="*/ 0 w 395999"/>
                  <a:gd name="connsiteY17" fmla="*/ 381098 h 381245"/>
                  <a:gd name="connsiteX18" fmla="*/ 29508 w 395999"/>
                  <a:gd name="connsiteY18" fmla="*/ 381098 h 381245"/>
                  <a:gd name="connsiteX19" fmla="*/ 29508 w 395999"/>
                  <a:gd name="connsiteY19" fmla="*/ 334328 h 381245"/>
                  <a:gd name="connsiteX20" fmla="*/ 33344 w 395999"/>
                  <a:gd name="connsiteY20" fmla="*/ 318984 h 381245"/>
                  <a:gd name="connsiteX21" fmla="*/ 58721 w 395999"/>
                  <a:gd name="connsiteY21" fmla="*/ 293754 h 381245"/>
                  <a:gd name="connsiteX22" fmla="*/ 128213 w 395999"/>
                  <a:gd name="connsiteY22" fmla="*/ 266607 h 381245"/>
                  <a:gd name="connsiteX23" fmla="*/ 187229 w 395999"/>
                  <a:gd name="connsiteY23" fmla="*/ 258049 h 381245"/>
                  <a:gd name="connsiteX24" fmla="*/ 198000 w 395999"/>
                  <a:gd name="connsiteY24" fmla="*/ 258639 h 381245"/>
                  <a:gd name="connsiteX25" fmla="*/ 209508 w 395999"/>
                  <a:gd name="connsiteY25" fmla="*/ 258049 h 381245"/>
                  <a:gd name="connsiteX26" fmla="*/ 307033 w 395999"/>
                  <a:gd name="connsiteY26" fmla="*/ 278852 h 381245"/>
                  <a:gd name="connsiteX27" fmla="*/ 351148 w 395999"/>
                  <a:gd name="connsiteY27" fmla="*/ 304377 h 381245"/>
                  <a:gd name="connsiteX28" fmla="*/ 362656 w 395999"/>
                  <a:gd name="connsiteY28" fmla="*/ 319131 h 381245"/>
                  <a:gd name="connsiteX29" fmla="*/ 366492 w 395999"/>
                  <a:gd name="connsiteY29" fmla="*/ 334475 h 381245"/>
                  <a:gd name="connsiteX30" fmla="*/ 366492 w 395999"/>
                  <a:gd name="connsiteY30" fmla="*/ 381246 h 381245"/>
                  <a:gd name="connsiteX31" fmla="*/ 396000 w 395999"/>
                  <a:gd name="connsiteY31" fmla="*/ 381246 h 381245"/>
                  <a:gd name="connsiteX32" fmla="*/ 396000 w 395999"/>
                  <a:gd name="connsiteY32" fmla="*/ 334475 h 381245"/>
                  <a:gd name="connsiteX33" fmla="*/ 389066 w 395999"/>
                  <a:gd name="connsiteY33" fmla="*/ 305705 h 381245"/>
                  <a:gd name="connsiteX34" fmla="*/ 207443 w 395999"/>
                  <a:gd name="connsiteY34" fmla="*/ 228246 h 381245"/>
                  <a:gd name="connsiteX35" fmla="*/ 198148 w 395999"/>
                  <a:gd name="connsiteY35" fmla="*/ 227951 h 381245"/>
                  <a:gd name="connsiteX36" fmla="*/ 188557 w 395999"/>
                  <a:gd name="connsiteY36" fmla="*/ 228246 h 381245"/>
                  <a:gd name="connsiteX37" fmla="*/ 143557 w 395999"/>
                  <a:gd name="connsiteY37" fmla="*/ 204934 h 381245"/>
                  <a:gd name="connsiteX38" fmla="*/ 121279 w 395999"/>
                  <a:gd name="connsiteY38" fmla="*/ 145623 h 381245"/>
                  <a:gd name="connsiteX39" fmla="*/ 121279 w 395999"/>
                  <a:gd name="connsiteY39" fmla="*/ 112869 h 381245"/>
                  <a:gd name="connsiteX40" fmla="*/ 143557 w 395999"/>
                  <a:gd name="connsiteY40" fmla="*/ 53557 h 381245"/>
                  <a:gd name="connsiteX41" fmla="*/ 198148 w 395999"/>
                  <a:gd name="connsiteY41" fmla="*/ 29656 h 381245"/>
                  <a:gd name="connsiteX42" fmla="*/ 252738 w 395999"/>
                  <a:gd name="connsiteY42" fmla="*/ 53557 h 381245"/>
                  <a:gd name="connsiteX43" fmla="*/ 275016 w 395999"/>
                  <a:gd name="connsiteY43" fmla="*/ 112869 h 381245"/>
                  <a:gd name="connsiteX44" fmla="*/ 275016 w 395999"/>
                  <a:gd name="connsiteY44" fmla="*/ 145623 h 381245"/>
                  <a:gd name="connsiteX45" fmla="*/ 252738 w 395999"/>
                  <a:gd name="connsiteY45" fmla="*/ 204934 h 381245"/>
                  <a:gd name="connsiteX46" fmla="*/ 207443 w 395999"/>
                  <a:gd name="connsiteY46" fmla="*/ 228246 h 38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95999" h="381245">
                    <a:moveTo>
                      <a:pt x="389066" y="305557"/>
                    </a:moveTo>
                    <a:cubicBezTo>
                      <a:pt x="381246" y="290361"/>
                      <a:pt x="368410" y="278557"/>
                      <a:pt x="353361" y="268820"/>
                    </a:cubicBezTo>
                    <a:cubicBezTo>
                      <a:pt x="330787" y="254361"/>
                      <a:pt x="302607" y="244475"/>
                      <a:pt x="274721" y="237836"/>
                    </a:cubicBezTo>
                    <a:cubicBezTo>
                      <a:pt x="270885" y="236951"/>
                      <a:pt x="266902" y="236213"/>
                      <a:pt x="263066" y="235475"/>
                    </a:cubicBezTo>
                    <a:cubicBezTo>
                      <a:pt x="267049" y="232230"/>
                      <a:pt x="270885" y="228836"/>
                      <a:pt x="274279" y="225000"/>
                    </a:cubicBezTo>
                    <a:cubicBezTo>
                      <a:pt x="293164" y="204492"/>
                      <a:pt x="304377" y="176311"/>
                      <a:pt x="304377" y="145623"/>
                    </a:cubicBezTo>
                    <a:lnTo>
                      <a:pt x="304377" y="112869"/>
                    </a:lnTo>
                    <a:cubicBezTo>
                      <a:pt x="304377" y="82180"/>
                      <a:pt x="293311" y="54148"/>
                      <a:pt x="274279" y="33492"/>
                    </a:cubicBezTo>
                    <a:cubicBezTo>
                      <a:pt x="255393" y="12836"/>
                      <a:pt x="228393" y="0"/>
                      <a:pt x="198000" y="0"/>
                    </a:cubicBezTo>
                    <a:cubicBezTo>
                      <a:pt x="167607" y="0"/>
                      <a:pt x="140607" y="12836"/>
                      <a:pt x="121721" y="33492"/>
                    </a:cubicBezTo>
                    <a:cubicBezTo>
                      <a:pt x="102836" y="54000"/>
                      <a:pt x="91623" y="82180"/>
                      <a:pt x="91623" y="112869"/>
                    </a:cubicBezTo>
                    <a:lnTo>
                      <a:pt x="91623" y="145623"/>
                    </a:lnTo>
                    <a:cubicBezTo>
                      <a:pt x="91623" y="176311"/>
                      <a:pt x="102689" y="204344"/>
                      <a:pt x="121721" y="225000"/>
                    </a:cubicBezTo>
                    <a:cubicBezTo>
                      <a:pt x="125115" y="228689"/>
                      <a:pt x="128951" y="232230"/>
                      <a:pt x="132934" y="235328"/>
                    </a:cubicBezTo>
                    <a:cubicBezTo>
                      <a:pt x="114639" y="239016"/>
                      <a:pt x="95902" y="244180"/>
                      <a:pt x="78197" y="251115"/>
                    </a:cubicBezTo>
                    <a:cubicBezTo>
                      <a:pt x="57984" y="259082"/>
                      <a:pt x="39246" y="269115"/>
                      <a:pt x="24787" y="282541"/>
                    </a:cubicBezTo>
                    <a:cubicBezTo>
                      <a:pt x="10475" y="295820"/>
                      <a:pt x="0" y="313525"/>
                      <a:pt x="0" y="334328"/>
                    </a:cubicBezTo>
                    <a:lnTo>
                      <a:pt x="0" y="381098"/>
                    </a:lnTo>
                    <a:lnTo>
                      <a:pt x="29508" y="381098"/>
                    </a:lnTo>
                    <a:lnTo>
                      <a:pt x="29508" y="334328"/>
                    </a:lnTo>
                    <a:cubicBezTo>
                      <a:pt x="29508" y="328869"/>
                      <a:pt x="30836" y="323852"/>
                      <a:pt x="33344" y="318984"/>
                    </a:cubicBezTo>
                    <a:cubicBezTo>
                      <a:pt x="37623" y="310279"/>
                      <a:pt x="46475" y="301574"/>
                      <a:pt x="58721" y="293754"/>
                    </a:cubicBezTo>
                    <a:cubicBezTo>
                      <a:pt x="77016" y="281951"/>
                      <a:pt x="102541" y="272656"/>
                      <a:pt x="128213" y="266607"/>
                    </a:cubicBezTo>
                    <a:cubicBezTo>
                      <a:pt x="149164" y="261590"/>
                      <a:pt x="170115" y="258787"/>
                      <a:pt x="187229" y="258049"/>
                    </a:cubicBezTo>
                    <a:cubicBezTo>
                      <a:pt x="190770" y="258344"/>
                      <a:pt x="194459" y="258639"/>
                      <a:pt x="198000" y="258639"/>
                    </a:cubicBezTo>
                    <a:cubicBezTo>
                      <a:pt x="201836" y="258639"/>
                      <a:pt x="205672" y="258492"/>
                      <a:pt x="209508" y="258049"/>
                    </a:cubicBezTo>
                    <a:cubicBezTo>
                      <a:pt x="237541" y="259525"/>
                      <a:pt x="275607" y="266459"/>
                      <a:pt x="307033" y="278852"/>
                    </a:cubicBezTo>
                    <a:cubicBezTo>
                      <a:pt x="325033" y="285934"/>
                      <a:pt x="340672" y="294787"/>
                      <a:pt x="351148" y="304377"/>
                    </a:cubicBezTo>
                    <a:cubicBezTo>
                      <a:pt x="356311" y="309246"/>
                      <a:pt x="360148" y="314115"/>
                      <a:pt x="362656" y="319131"/>
                    </a:cubicBezTo>
                    <a:cubicBezTo>
                      <a:pt x="365164" y="324148"/>
                      <a:pt x="366344" y="329016"/>
                      <a:pt x="366492" y="334475"/>
                    </a:cubicBezTo>
                    <a:lnTo>
                      <a:pt x="366492" y="381246"/>
                    </a:lnTo>
                    <a:lnTo>
                      <a:pt x="396000" y="381246"/>
                    </a:lnTo>
                    <a:lnTo>
                      <a:pt x="396000" y="334475"/>
                    </a:lnTo>
                    <a:cubicBezTo>
                      <a:pt x="396000" y="324148"/>
                      <a:pt x="393492" y="314410"/>
                      <a:pt x="389066" y="305705"/>
                    </a:cubicBezTo>
                    <a:close/>
                    <a:moveTo>
                      <a:pt x="207443" y="228246"/>
                    </a:moveTo>
                    <a:cubicBezTo>
                      <a:pt x="204344" y="228246"/>
                      <a:pt x="201098" y="227951"/>
                      <a:pt x="198148" y="227951"/>
                    </a:cubicBezTo>
                    <a:cubicBezTo>
                      <a:pt x="195049" y="227951"/>
                      <a:pt x="191803" y="227951"/>
                      <a:pt x="188557" y="228246"/>
                    </a:cubicBezTo>
                    <a:cubicBezTo>
                      <a:pt x="170705" y="226033"/>
                      <a:pt x="155361" y="217623"/>
                      <a:pt x="143557" y="204934"/>
                    </a:cubicBezTo>
                    <a:cubicBezTo>
                      <a:pt x="129836" y="190033"/>
                      <a:pt x="121279" y="169082"/>
                      <a:pt x="121279" y="145623"/>
                    </a:cubicBezTo>
                    <a:lnTo>
                      <a:pt x="121279" y="112869"/>
                    </a:lnTo>
                    <a:cubicBezTo>
                      <a:pt x="121279" y="89262"/>
                      <a:pt x="129836" y="68459"/>
                      <a:pt x="143557" y="53557"/>
                    </a:cubicBezTo>
                    <a:cubicBezTo>
                      <a:pt x="157426" y="38656"/>
                      <a:pt x="176164" y="29656"/>
                      <a:pt x="198148" y="29656"/>
                    </a:cubicBezTo>
                    <a:cubicBezTo>
                      <a:pt x="220131" y="29656"/>
                      <a:pt x="238869" y="38656"/>
                      <a:pt x="252738" y="53557"/>
                    </a:cubicBezTo>
                    <a:cubicBezTo>
                      <a:pt x="266459" y="68459"/>
                      <a:pt x="275016" y="89410"/>
                      <a:pt x="275016" y="112869"/>
                    </a:cubicBezTo>
                    <a:lnTo>
                      <a:pt x="275016" y="145623"/>
                    </a:lnTo>
                    <a:cubicBezTo>
                      <a:pt x="275016" y="169230"/>
                      <a:pt x="266459" y="190033"/>
                      <a:pt x="252738" y="204934"/>
                    </a:cubicBezTo>
                    <a:cubicBezTo>
                      <a:pt x="240934" y="217771"/>
                      <a:pt x="225443" y="226033"/>
                      <a:pt x="207443" y="228246"/>
                    </a:cubicBezTo>
                    <a:close/>
                  </a:path>
                </a:pathLst>
              </a:custGeom>
              <a:grpFill/>
              <a:ln w="14684" cap="flat">
                <a:noFill/>
                <a:prstDash val="solid"/>
                <a:miter/>
              </a:ln>
            </p:spPr>
            <p:txBody>
              <a:bodyPr rtlCol="0" anchor="ctr"/>
              <a:lstStyle/>
              <a:p>
                <a:endParaRPr lang="en-AU"/>
              </a:p>
            </p:txBody>
          </p:sp>
        </p:grpSp>
      </p:grpSp>
      <p:sp>
        <p:nvSpPr>
          <p:cNvPr id="3" name="Oval 2">
            <a:extLst>
              <a:ext uri="{FF2B5EF4-FFF2-40B4-BE49-F238E27FC236}">
                <a16:creationId xmlns:a16="http://schemas.microsoft.com/office/drawing/2014/main" id="{38FB27C5-9402-FE32-C23C-0A275A2201FD}"/>
              </a:ext>
            </a:extLst>
          </p:cNvPr>
          <p:cNvSpPr/>
          <p:nvPr/>
        </p:nvSpPr>
        <p:spPr>
          <a:xfrm>
            <a:off x="8121261" y="8374513"/>
            <a:ext cx="1716656" cy="16425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sz="1600" b="1">
                <a:solidFill>
                  <a:srgbClr val="002664"/>
                </a:solidFill>
              </a:rPr>
              <a:t>EARLY JUNE</a:t>
            </a:r>
          </a:p>
        </p:txBody>
      </p:sp>
      <p:sp>
        <p:nvSpPr>
          <p:cNvPr id="6" name="Oval 5">
            <a:extLst>
              <a:ext uri="{FF2B5EF4-FFF2-40B4-BE49-F238E27FC236}">
                <a16:creationId xmlns:a16="http://schemas.microsoft.com/office/drawing/2014/main" id="{7574176D-FA13-6DEE-2CCA-97B31ABB8123}"/>
              </a:ext>
            </a:extLst>
          </p:cNvPr>
          <p:cNvSpPr/>
          <p:nvPr/>
        </p:nvSpPr>
        <p:spPr>
          <a:xfrm>
            <a:off x="19722629" y="8393048"/>
            <a:ext cx="1716656" cy="16425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sz="1600" b="1">
                <a:solidFill>
                  <a:srgbClr val="002664"/>
                </a:solidFill>
                <a:cs typeface="Arial"/>
              </a:rPr>
              <a:t>END OF JULY </a:t>
            </a:r>
          </a:p>
        </p:txBody>
      </p:sp>
    </p:spTree>
    <p:extLst>
      <p:ext uri="{BB962C8B-B14F-4D97-AF65-F5344CB8AC3E}">
        <p14:creationId xmlns:p14="http://schemas.microsoft.com/office/powerpoint/2010/main" val="56030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1000"/>
                                        <p:tgtEl>
                                          <p:spTgt spid="1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0"/>
                                        </p:tgtEl>
                                        <p:attrNameLst>
                                          <p:attrName>style.visibility</p:attrName>
                                        </p:attrNameLst>
                                      </p:cBhvr>
                                      <p:to>
                                        <p:strVal val="visible"/>
                                      </p:to>
                                    </p:set>
                                    <p:animEffect transition="in" filter="fade">
                                      <p:cBhvr>
                                        <p:cTn id="10" dur="1000"/>
                                        <p:tgtEl>
                                          <p:spTgt spid="14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1"/>
                                        </p:tgtEl>
                                        <p:attrNameLst>
                                          <p:attrName>style.visibility</p:attrName>
                                        </p:attrNameLst>
                                      </p:cBhvr>
                                      <p:to>
                                        <p:strVal val="visible"/>
                                      </p:to>
                                    </p:set>
                                    <p:animEffect transition="in" filter="fade">
                                      <p:cBhvr>
                                        <p:cTn id="15" dur="1000"/>
                                        <p:tgtEl>
                                          <p:spTgt spid="14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0"/>
                                        </p:tgtEl>
                                        <p:attrNameLst>
                                          <p:attrName>style.visibility</p:attrName>
                                        </p:attrNameLst>
                                      </p:cBhvr>
                                      <p:to>
                                        <p:strVal val="visible"/>
                                      </p:to>
                                    </p:set>
                                    <p:animEffect transition="in" filter="fade">
                                      <p:cBhvr>
                                        <p:cTn id="18" dur="1000"/>
                                        <p:tgtEl>
                                          <p:spTgt spid="130"/>
                                        </p:tgtEl>
                                      </p:cBhvr>
                                    </p:animEffect>
                                  </p:childTnLst>
                                </p:cTn>
                              </p:par>
                              <p:par>
                                <p:cTn id="19" presetID="10" presetClass="entr" presetSubtype="0" fill="hold" nodeType="withEffect">
                                  <p:stCondLst>
                                    <p:cond delay="0"/>
                                  </p:stCondLst>
                                  <p:childTnLst>
                                    <p:set>
                                      <p:cBhvr>
                                        <p:cTn id="20" dur="1" fill="hold">
                                          <p:stCondLst>
                                            <p:cond delay="0"/>
                                          </p:stCondLst>
                                        </p:cTn>
                                        <p:tgtEl>
                                          <p:spTgt spid="145"/>
                                        </p:tgtEl>
                                        <p:attrNameLst>
                                          <p:attrName>style.visibility</p:attrName>
                                        </p:attrNameLst>
                                      </p:cBhvr>
                                      <p:to>
                                        <p:strVal val="visible"/>
                                      </p:to>
                                    </p:set>
                                    <p:animEffect transition="in" filter="fade">
                                      <p:cBhvr>
                                        <p:cTn id="21" dur="1000"/>
                                        <p:tgtEl>
                                          <p:spTgt spid="14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2"/>
                                        </p:tgtEl>
                                        <p:attrNameLst>
                                          <p:attrName>style.visibility</p:attrName>
                                        </p:attrNameLst>
                                      </p:cBhvr>
                                      <p:to>
                                        <p:strVal val="visible"/>
                                      </p:to>
                                    </p:set>
                                    <p:animEffect transition="in" filter="fade">
                                      <p:cBhvr>
                                        <p:cTn id="26" dur="1000"/>
                                        <p:tgtEl>
                                          <p:spTgt spid="14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1"/>
                                        </p:tgtEl>
                                        <p:attrNameLst>
                                          <p:attrName>style.visibility</p:attrName>
                                        </p:attrNameLst>
                                      </p:cBhvr>
                                      <p:to>
                                        <p:strVal val="visible"/>
                                      </p:to>
                                    </p:set>
                                    <p:animEffect transition="in" filter="fade">
                                      <p:cBhvr>
                                        <p:cTn id="29" dur="1000"/>
                                        <p:tgtEl>
                                          <p:spTgt spid="131"/>
                                        </p:tgtEl>
                                      </p:cBhvr>
                                    </p:animEffect>
                                  </p:childTnLst>
                                </p:cTn>
                              </p:par>
                              <p:par>
                                <p:cTn id="30" presetID="10" presetClass="entr" presetSubtype="0" fill="hold" nodeType="withEffect">
                                  <p:stCondLst>
                                    <p:cond delay="0"/>
                                  </p:stCondLst>
                                  <p:childTnLst>
                                    <p:set>
                                      <p:cBhvr>
                                        <p:cTn id="31" dur="1" fill="hold">
                                          <p:stCondLst>
                                            <p:cond delay="0"/>
                                          </p:stCondLst>
                                        </p:cTn>
                                        <p:tgtEl>
                                          <p:spTgt spid="150"/>
                                        </p:tgtEl>
                                        <p:attrNameLst>
                                          <p:attrName>style.visibility</p:attrName>
                                        </p:attrNameLst>
                                      </p:cBhvr>
                                      <p:to>
                                        <p:strVal val="visible"/>
                                      </p:to>
                                    </p:set>
                                    <p:animEffect transition="in" filter="fade">
                                      <p:cBhvr>
                                        <p:cTn id="32" dur="1000"/>
                                        <p:tgtEl>
                                          <p:spTgt spid="15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2"/>
                                        </p:tgtEl>
                                        <p:attrNameLst>
                                          <p:attrName>style.visibility</p:attrName>
                                        </p:attrNameLst>
                                      </p:cBhvr>
                                      <p:to>
                                        <p:strVal val="visible"/>
                                      </p:to>
                                    </p:set>
                                    <p:animEffect transition="in" filter="fade">
                                      <p:cBhvr>
                                        <p:cTn id="40" dur="1000"/>
                                        <p:tgtEl>
                                          <p:spTgt spid="132"/>
                                        </p:tgtEl>
                                      </p:cBhvr>
                                    </p:animEffect>
                                  </p:childTnLst>
                                </p:cTn>
                              </p:par>
                              <p:par>
                                <p:cTn id="41" presetID="10" presetClass="entr" presetSubtype="0" fill="hold" nodeType="withEffect">
                                  <p:stCondLst>
                                    <p:cond delay="0"/>
                                  </p:stCondLst>
                                  <p:childTnLst>
                                    <p:set>
                                      <p:cBhvr>
                                        <p:cTn id="42" dur="1" fill="hold">
                                          <p:stCondLst>
                                            <p:cond delay="0"/>
                                          </p:stCondLst>
                                        </p:cTn>
                                        <p:tgtEl>
                                          <p:spTgt spid="153"/>
                                        </p:tgtEl>
                                        <p:attrNameLst>
                                          <p:attrName>style.visibility</p:attrName>
                                        </p:attrNameLst>
                                      </p:cBhvr>
                                      <p:to>
                                        <p:strVal val="visible"/>
                                      </p:to>
                                    </p:set>
                                    <p:animEffect transition="in" filter="fade">
                                      <p:cBhvr>
                                        <p:cTn id="43" dur="1000"/>
                                        <p:tgtEl>
                                          <p:spTgt spid="15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fade">
                                      <p:cBhvr>
                                        <p:cTn id="48" dur="1000"/>
                                        <p:tgtEl>
                                          <p:spTgt spid="133"/>
                                        </p:tgtEl>
                                      </p:cBhvr>
                                    </p:animEffect>
                                  </p:childTnLst>
                                </p:cTn>
                              </p:par>
                              <p:par>
                                <p:cTn id="49" presetID="10" presetClass="entr" presetSubtype="0" fill="hold" nodeType="withEffect">
                                  <p:stCondLst>
                                    <p:cond delay="0"/>
                                  </p:stCondLst>
                                  <p:childTnLst>
                                    <p:set>
                                      <p:cBhvr>
                                        <p:cTn id="50" dur="1" fill="hold">
                                          <p:stCondLst>
                                            <p:cond delay="0"/>
                                          </p:stCondLst>
                                        </p:cTn>
                                        <p:tgtEl>
                                          <p:spTgt spid="156"/>
                                        </p:tgtEl>
                                        <p:attrNameLst>
                                          <p:attrName>style.visibility</p:attrName>
                                        </p:attrNameLst>
                                      </p:cBhvr>
                                      <p:to>
                                        <p:strVal val="visible"/>
                                      </p:to>
                                    </p:set>
                                    <p:animEffect transition="in" filter="fade">
                                      <p:cBhvr>
                                        <p:cTn id="51" dur="1000"/>
                                        <p:tgtEl>
                                          <p:spTgt spid="15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34"/>
                                        </p:tgtEl>
                                        <p:attrNameLst>
                                          <p:attrName>style.visibility</p:attrName>
                                        </p:attrNameLst>
                                      </p:cBhvr>
                                      <p:to>
                                        <p:strVal val="visible"/>
                                      </p:to>
                                    </p:set>
                                    <p:animEffect transition="in" filter="fade">
                                      <p:cBhvr>
                                        <p:cTn id="56" dur="1000"/>
                                        <p:tgtEl>
                                          <p:spTgt spid="134"/>
                                        </p:tgtEl>
                                      </p:cBhvr>
                                    </p:animEffect>
                                  </p:childTnLst>
                                </p:cTn>
                              </p:par>
                              <p:par>
                                <p:cTn id="57" presetID="10" presetClass="entr" presetSubtype="0" fill="hold" nodeType="withEffect">
                                  <p:stCondLst>
                                    <p:cond delay="0"/>
                                  </p:stCondLst>
                                  <p:childTnLst>
                                    <p:set>
                                      <p:cBhvr>
                                        <p:cTn id="58" dur="1" fill="hold">
                                          <p:stCondLst>
                                            <p:cond delay="0"/>
                                          </p:stCondLst>
                                        </p:cTn>
                                        <p:tgtEl>
                                          <p:spTgt spid="165"/>
                                        </p:tgtEl>
                                        <p:attrNameLst>
                                          <p:attrName>style.visibility</p:attrName>
                                        </p:attrNameLst>
                                      </p:cBhvr>
                                      <p:to>
                                        <p:strVal val="visible"/>
                                      </p:to>
                                    </p:set>
                                    <p:animEffect transition="in" filter="fade">
                                      <p:cBhvr>
                                        <p:cTn id="59" dur="1000"/>
                                        <p:tgtEl>
                                          <p:spTgt spid="16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43"/>
                                        </p:tgtEl>
                                        <p:attrNameLst>
                                          <p:attrName>style.visibility</p:attrName>
                                        </p:attrNameLst>
                                      </p:cBhvr>
                                      <p:to>
                                        <p:strVal val="visible"/>
                                      </p:to>
                                    </p:set>
                                    <p:animEffect transition="in" filter="fade">
                                      <p:cBhvr>
                                        <p:cTn id="64" dur="1000"/>
                                        <p:tgtEl>
                                          <p:spTgt spid="14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fade">
                                      <p:cBhvr>
                                        <p:cTn id="67" dur="1000"/>
                                        <p:tgtEl>
                                          <p:spTgt spid="135"/>
                                        </p:tgtEl>
                                      </p:cBhvr>
                                    </p:animEffect>
                                  </p:childTnLst>
                                </p:cTn>
                              </p:par>
                              <p:par>
                                <p:cTn id="68" presetID="10" presetClass="entr" presetSubtype="0" fill="hold" nodeType="withEffect">
                                  <p:stCondLst>
                                    <p:cond delay="0"/>
                                  </p:stCondLst>
                                  <p:childTnLst>
                                    <p:set>
                                      <p:cBhvr>
                                        <p:cTn id="69" dur="1" fill="hold">
                                          <p:stCondLst>
                                            <p:cond delay="0"/>
                                          </p:stCondLst>
                                        </p:cTn>
                                        <p:tgtEl>
                                          <p:spTgt spid="179"/>
                                        </p:tgtEl>
                                        <p:attrNameLst>
                                          <p:attrName>style.visibility</p:attrName>
                                        </p:attrNameLst>
                                      </p:cBhvr>
                                      <p:to>
                                        <p:strVal val="visible"/>
                                      </p:to>
                                    </p:set>
                                    <p:animEffect transition="in" filter="fade">
                                      <p:cBhvr>
                                        <p:cTn id="70" dur="1000"/>
                                        <p:tgtEl>
                                          <p:spTgt spid="17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fade">
                                      <p:cBhvr>
                                        <p:cTn id="75" dur="1000"/>
                                        <p:tgtEl>
                                          <p:spTgt spid="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36"/>
                                        </p:tgtEl>
                                        <p:attrNameLst>
                                          <p:attrName>style.visibility</p:attrName>
                                        </p:attrNameLst>
                                      </p:cBhvr>
                                      <p:to>
                                        <p:strVal val="visible"/>
                                      </p:to>
                                    </p:set>
                                    <p:animEffect transition="in" filter="fade">
                                      <p:cBhvr>
                                        <p:cTn id="78" dur="1000"/>
                                        <p:tgtEl>
                                          <p:spTgt spid="136"/>
                                        </p:tgtEl>
                                      </p:cBhvr>
                                    </p:animEffect>
                                  </p:childTnLst>
                                </p:cTn>
                              </p:par>
                              <p:par>
                                <p:cTn id="79" presetID="10" presetClass="entr" presetSubtype="0" fill="hold" nodeType="withEffect">
                                  <p:stCondLst>
                                    <p:cond delay="0"/>
                                  </p:stCondLst>
                                  <p:childTnLst>
                                    <p:set>
                                      <p:cBhvr>
                                        <p:cTn id="80" dur="1" fill="hold">
                                          <p:stCondLst>
                                            <p:cond delay="0"/>
                                          </p:stCondLst>
                                        </p:cTn>
                                        <p:tgtEl>
                                          <p:spTgt spid="172"/>
                                        </p:tgtEl>
                                        <p:attrNameLst>
                                          <p:attrName>style.visibility</p:attrName>
                                        </p:attrNameLst>
                                      </p:cBhvr>
                                      <p:to>
                                        <p:strVal val="visible"/>
                                      </p:to>
                                    </p:set>
                                    <p:animEffect transition="in" filter="fade">
                                      <p:cBhvr>
                                        <p:cTn id="81" dur="1000"/>
                                        <p:tgtEl>
                                          <p:spTgt spid="17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38"/>
                                        </p:tgtEl>
                                        <p:attrNameLst>
                                          <p:attrName>style.visibility</p:attrName>
                                        </p:attrNameLst>
                                      </p:cBhvr>
                                      <p:to>
                                        <p:strVal val="visible"/>
                                      </p:to>
                                    </p:set>
                                    <p:animEffect transition="in" filter="fade">
                                      <p:cBhvr>
                                        <p:cTn id="86" dur="1000"/>
                                        <p:tgtEl>
                                          <p:spTgt spid="138"/>
                                        </p:tgtEl>
                                      </p:cBhvr>
                                    </p:animEffect>
                                  </p:childTnLst>
                                </p:cTn>
                              </p:par>
                              <p:par>
                                <p:cTn id="87" presetID="10" presetClass="entr" presetSubtype="0" fill="hold" nodeType="withEffect">
                                  <p:stCondLst>
                                    <p:cond delay="0"/>
                                  </p:stCondLst>
                                  <p:childTnLst>
                                    <p:set>
                                      <p:cBhvr>
                                        <p:cTn id="88" dur="1" fill="hold">
                                          <p:stCondLst>
                                            <p:cond delay="0"/>
                                          </p:stCondLst>
                                        </p:cTn>
                                        <p:tgtEl>
                                          <p:spTgt spid="180"/>
                                        </p:tgtEl>
                                        <p:attrNameLst>
                                          <p:attrName>style.visibility</p:attrName>
                                        </p:attrNameLst>
                                      </p:cBhvr>
                                      <p:to>
                                        <p:strVal val="visible"/>
                                      </p:to>
                                    </p:set>
                                    <p:animEffect transition="in" filter="fade">
                                      <p:cBhvr>
                                        <p:cTn id="89" dur="10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31" grpId="0" animBg="1"/>
      <p:bldP spid="132" grpId="0" animBg="1"/>
      <p:bldP spid="133" grpId="0" animBg="1"/>
      <p:bldP spid="134" grpId="0" animBg="1"/>
      <p:bldP spid="135" grpId="0" animBg="1"/>
      <p:bldP spid="136" grpId="0" animBg="1"/>
      <p:bldP spid="138" grpId="0" animBg="1"/>
      <p:bldP spid="139" grpId="0" animBg="1"/>
      <p:bldP spid="140" grpId="0" animBg="1"/>
      <p:bldP spid="141" grpId="0" animBg="1"/>
      <p:bldP spid="142" grpId="0" animBg="1"/>
      <p:bldP spid="143" grpId="0" animBg="1"/>
      <p:bldP spid="3"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02347-58DD-4C8A-B7A9-7B2390AAF698}"/>
              </a:ext>
            </a:extLst>
          </p:cNvPr>
          <p:cNvSpPr>
            <a:spLocks noGrp="1"/>
          </p:cNvSpPr>
          <p:nvPr>
            <p:ph type="title"/>
          </p:nvPr>
        </p:nvSpPr>
        <p:spPr/>
        <p:txBody>
          <a:bodyPr/>
          <a:lstStyle/>
          <a:p>
            <a:r>
              <a:rPr lang="en-US"/>
              <a:t>The Consultation Process</a:t>
            </a:r>
            <a:endParaRPr lang="en-AU"/>
          </a:p>
        </p:txBody>
      </p:sp>
      <p:sp>
        <p:nvSpPr>
          <p:cNvPr id="3" name="Content Placeholder 2">
            <a:extLst>
              <a:ext uri="{FF2B5EF4-FFF2-40B4-BE49-F238E27FC236}">
                <a16:creationId xmlns:a16="http://schemas.microsoft.com/office/drawing/2014/main" id="{E76063C3-422A-45FD-8AB8-86CF30ACB9DC}"/>
              </a:ext>
            </a:extLst>
          </p:cNvPr>
          <p:cNvSpPr>
            <a:spLocks noGrp="1"/>
          </p:cNvSpPr>
          <p:nvPr>
            <p:ph idx="1"/>
          </p:nvPr>
        </p:nvSpPr>
        <p:spPr>
          <a:xfrm>
            <a:off x="717550" y="3336004"/>
            <a:ext cx="19932650" cy="8845550"/>
          </a:xfrm>
        </p:spPr>
        <p:txBody>
          <a:bodyPr vert="horz" lIns="0" tIns="0" rIns="0" bIns="0" rtlCol="0" anchor="t">
            <a:noAutofit/>
          </a:bodyPr>
          <a:lstStyle/>
          <a:p>
            <a:r>
              <a:rPr lang="en-US">
                <a:solidFill>
                  <a:schemeClr val="accent4"/>
                </a:solidFill>
              </a:rPr>
              <a:t>What is it?</a:t>
            </a:r>
          </a:p>
          <a:p>
            <a:pPr marL="457200" lvl="1" indent="-457200">
              <a:buClr>
                <a:schemeClr val="accent4"/>
              </a:buClr>
              <a:buFont typeface="Arial" panose="020B0604020202020204" pitchFamily="34" charset="0"/>
              <a:buChar char="•"/>
            </a:pPr>
            <a:r>
              <a:rPr lang="en-US" b="0"/>
              <a:t>An important industrial process intended to enable two-way communication between the business and employees on changes in the workplace.</a:t>
            </a:r>
            <a:endParaRPr lang="en-US" b="0">
              <a:cs typeface="Arial"/>
            </a:endParaRPr>
          </a:p>
          <a:p>
            <a:pPr marL="457200" lvl="1" indent="-457200">
              <a:buClr>
                <a:schemeClr val="accent4"/>
              </a:buClr>
              <a:buFont typeface="Arial" panose="020B0604020202020204" pitchFamily="34" charset="0"/>
              <a:buChar char="•"/>
            </a:pPr>
            <a:r>
              <a:rPr lang="en-US" b="0">
                <a:cs typeface="Arial"/>
              </a:rPr>
              <a:t>Includes a range of stakeholders, including the Health Services Union (HSU)</a:t>
            </a:r>
          </a:p>
          <a:p>
            <a:pPr marL="457200" lvl="1" indent="-457200">
              <a:buClr>
                <a:schemeClr val="accent4"/>
              </a:buClr>
              <a:buFont typeface="Arial" panose="020B0604020202020204" pitchFamily="34" charset="0"/>
              <a:buChar char="•"/>
            </a:pPr>
            <a:r>
              <a:rPr lang="en-US" b="0">
                <a:cs typeface="Arial"/>
              </a:rPr>
              <a:t>Open for a period of 2 weeks</a:t>
            </a:r>
          </a:p>
          <a:p>
            <a:pPr marL="457200" lvl="1" indent="-457200">
              <a:buClr>
                <a:schemeClr val="accent4"/>
              </a:buClr>
              <a:buFont typeface="Arial" panose="020B0604020202020204" pitchFamily="34" charset="0"/>
              <a:buChar char="•"/>
            </a:pPr>
            <a:r>
              <a:rPr lang="en-US" b="0">
                <a:cs typeface="Arial"/>
              </a:rPr>
              <a:t>Your opportunity to have a say and influence the future of your work and our team.</a:t>
            </a:r>
          </a:p>
          <a:p>
            <a:pPr lvl="1"/>
            <a:endParaRPr lang="en-US" sz="3600" b="0">
              <a:solidFill>
                <a:srgbClr val="002060"/>
              </a:solidFill>
            </a:endParaRPr>
          </a:p>
          <a:p>
            <a:pPr lvl="2"/>
            <a:r>
              <a:rPr lang="en-US" sz="3600" b="1">
                <a:solidFill>
                  <a:schemeClr val="accent4"/>
                </a:solidFill>
              </a:rPr>
              <a:t>For the next two weeks, expect:</a:t>
            </a:r>
            <a:endParaRPr lang="en-US" sz="3600" b="1">
              <a:solidFill>
                <a:schemeClr val="accent4"/>
              </a:solidFill>
              <a:cs typeface="Arial"/>
            </a:endParaRPr>
          </a:p>
          <a:p>
            <a:pPr marL="457200" lvl="1" indent="-457200">
              <a:buClr>
                <a:schemeClr val="accent4"/>
              </a:buClr>
              <a:buFont typeface="Arial" panose="020B0604020202020204" pitchFamily="34" charset="0"/>
              <a:buChar char="•"/>
            </a:pPr>
            <a:r>
              <a:rPr lang="en-US" b="0">
                <a:cs typeface="Arial"/>
              </a:rPr>
              <a:t>Your feedback to be sought, acknowledged and genuinely considered.</a:t>
            </a:r>
          </a:p>
          <a:p>
            <a:pPr marL="457200" lvl="1" indent="-457200">
              <a:buClr>
                <a:schemeClr val="accent4"/>
              </a:buClr>
              <a:buFont typeface="Arial" panose="020B0604020202020204" pitchFamily="34" charset="0"/>
              <a:buChar char="•"/>
            </a:pPr>
            <a:r>
              <a:rPr lang="en-US" b="0">
                <a:cs typeface="Arial"/>
              </a:rPr>
              <a:t>Information to be exchanged – healthy discussion is encouraged!</a:t>
            </a:r>
          </a:p>
          <a:p>
            <a:pPr marL="457200" lvl="1" indent="-457200">
              <a:buClr>
                <a:schemeClr val="accent4"/>
              </a:buClr>
              <a:buFont typeface="Arial" panose="020B0604020202020204" pitchFamily="34" charset="0"/>
              <a:buChar char="•"/>
            </a:pPr>
            <a:r>
              <a:rPr lang="en-US" b="0">
                <a:cs typeface="Arial"/>
              </a:rPr>
              <a:t>Questions to be welcomed – ask us “have you thought of…”, and we’d love to hear your ideas</a:t>
            </a:r>
          </a:p>
          <a:p>
            <a:pPr marL="457200" lvl="1" indent="-457200">
              <a:buClr>
                <a:schemeClr val="accent4"/>
              </a:buClr>
              <a:buFont typeface="Arial" panose="020B0604020202020204" pitchFamily="34" charset="0"/>
              <a:buChar char="•"/>
            </a:pPr>
            <a:r>
              <a:rPr lang="en-US" b="0">
                <a:cs typeface="Arial"/>
              </a:rPr>
              <a:t>Your unique perspective, experience and knowledge to be valued: you know your work, stakeholders and customers best.</a:t>
            </a:r>
          </a:p>
          <a:p>
            <a:pPr marL="457200" lvl="1" indent="-457200">
              <a:buClr>
                <a:schemeClr val="accent4"/>
              </a:buClr>
              <a:buFont typeface="Arial" panose="020B0604020202020204" pitchFamily="34" charset="0"/>
              <a:buChar char="•"/>
            </a:pPr>
            <a:r>
              <a:rPr lang="en-US" b="0">
                <a:cs typeface="Arial"/>
              </a:rPr>
              <a:t>Respect, understanding and honesty.</a:t>
            </a:r>
          </a:p>
          <a:p>
            <a:pPr marL="457200" lvl="1" indent="-457200">
              <a:buClr>
                <a:schemeClr val="accent4"/>
              </a:buClr>
              <a:buFont typeface="Arial" panose="020B0604020202020204" pitchFamily="34" charset="0"/>
              <a:buChar char="•"/>
            </a:pPr>
            <a:endParaRPr lang="en-US" b="0">
              <a:cs typeface="Arial"/>
            </a:endParaRPr>
          </a:p>
          <a:p>
            <a:pPr marL="457200" lvl="1" indent="-457200">
              <a:buFont typeface="Arial" panose="020B0604020202020204" pitchFamily="34" charset="0"/>
              <a:buChar char="•"/>
            </a:pPr>
            <a:endParaRPr lang="en-US" sz="3200" b="0"/>
          </a:p>
          <a:p>
            <a:pPr lvl="1"/>
            <a:endParaRPr lang="en-US" sz="3200">
              <a:solidFill>
                <a:srgbClr val="002060"/>
              </a:solidFill>
            </a:endParaRPr>
          </a:p>
        </p:txBody>
      </p:sp>
    </p:spTree>
    <p:extLst>
      <p:ext uri="{BB962C8B-B14F-4D97-AF65-F5344CB8AC3E}">
        <p14:creationId xmlns:p14="http://schemas.microsoft.com/office/powerpoint/2010/main" val="3680545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B88A0-528F-FEF4-0AB5-E027441A1E7F}"/>
              </a:ext>
            </a:extLst>
          </p:cNvPr>
          <p:cNvSpPr>
            <a:spLocks noGrp="1"/>
          </p:cNvSpPr>
          <p:nvPr>
            <p:ph type="title"/>
          </p:nvPr>
        </p:nvSpPr>
        <p:spPr>
          <a:xfrm>
            <a:off x="720000" y="3615210"/>
            <a:ext cx="15013859" cy="932168"/>
          </a:xfrm>
        </p:spPr>
        <p:txBody>
          <a:bodyPr/>
          <a:lstStyle/>
          <a:p>
            <a:r>
              <a:rPr lang="en-AU"/>
              <a:t>Acknowledgement of Country</a:t>
            </a:r>
          </a:p>
        </p:txBody>
      </p:sp>
      <p:sp>
        <p:nvSpPr>
          <p:cNvPr id="5" name="Rectangle 4">
            <a:extLst>
              <a:ext uri="{FF2B5EF4-FFF2-40B4-BE49-F238E27FC236}">
                <a16:creationId xmlns:a16="http://schemas.microsoft.com/office/drawing/2014/main" id="{AEE947BA-A083-BC5A-156A-FA813550C7BD}"/>
              </a:ext>
              <a:ext uri="{C183D7F6-B498-43B3-948B-1728B52AA6E4}">
                <adec:decorative xmlns:adec="http://schemas.microsoft.com/office/drawing/2017/decorative" val="0"/>
              </a:ext>
            </a:extLst>
          </p:cNvPr>
          <p:cNvSpPr/>
          <p:nvPr/>
        </p:nvSpPr>
        <p:spPr>
          <a:xfrm>
            <a:off x="179967" y="4894518"/>
            <a:ext cx="12012698" cy="4131900"/>
          </a:xfrm>
          <a:prstGeom prst="rect">
            <a:avLst/>
          </a:prstGeom>
        </p:spPr>
        <p:txBody>
          <a:bodyPr wrap="square">
            <a:spAutoFit/>
          </a:bodyPr>
          <a:lstStyle/>
          <a:p>
            <a:pPr lvl="1">
              <a:lnSpc>
                <a:spcPts val="4500"/>
              </a:lnSpc>
            </a:pPr>
            <a:r>
              <a:rPr lang="en-AU" sz="4400">
                <a:solidFill>
                  <a:srgbClr val="002664"/>
                </a:solidFill>
                <a:latin typeface="+mj-lt"/>
              </a:rPr>
              <a:t>I would like to begin by acknowledging the Traditional Custodians of the land on which</a:t>
            </a:r>
            <a:br>
              <a:rPr lang="en-AU" sz="4400">
                <a:solidFill>
                  <a:srgbClr val="002664"/>
                </a:solidFill>
                <a:latin typeface="+mj-lt"/>
              </a:rPr>
            </a:br>
            <a:r>
              <a:rPr lang="en-AU" sz="4400">
                <a:solidFill>
                  <a:srgbClr val="002664"/>
                </a:solidFill>
                <a:latin typeface="+mj-lt"/>
              </a:rPr>
              <a:t>we are all on today, and pay my respects to</a:t>
            </a:r>
            <a:br>
              <a:rPr lang="en-AU" sz="4400">
                <a:solidFill>
                  <a:srgbClr val="002664"/>
                </a:solidFill>
                <a:latin typeface="+mj-lt"/>
              </a:rPr>
            </a:br>
            <a:r>
              <a:rPr lang="en-AU" sz="4400">
                <a:solidFill>
                  <a:srgbClr val="002664"/>
                </a:solidFill>
                <a:latin typeface="+mj-lt"/>
              </a:rPr>
              <a:t>their Elders past, present and future.</a:t>
            </a:r>
          </a:p>
          <a:p>
            <a:pPr lvl="1">
              <a:lnSpc>
                <a:spcPts val="4500"/>
              </a:lnSpc>
            </a:pPr>
            <a:endParaRPr lang="en-AU" sz="4400">
              <a:solidFill>
                <a:srgbClr val="002664"/>
              </a:solidFill>
              <a:latin typeface="+mj-lt"/>
            </a:endParaRPr>
          </a:p>
          <a:p>
            <a:pPr lvl="1">
              <a:lnSpc>
                <a:spcPts val="4500"/>
              </a:lnSpc>
            </a:pPr>
            <a:r>
              <a:rPr lang="en-AU" sz="4400">
                <a:solidFill>
                  <a:srgbClr val="002664"/>
                </a:solidFill>
                <a:latin typeface="+mj-lt"/>
              </a:rPr>
              <a:t>I extend that respect to Aboriginal and</a:t>
            </a:r>
            <a:br>
              <a:rPr lang="en-AU" sz="4400">
                <a:solidFill>
                  <a:srgbClr val="002664"/>
                </a:solidFill>
                <a:latin typeface="+mj-lt"/>
              </a:rPr>
            </a:br>
            <a:r>
              <a:rPr lang="en-AU" sz="4400">
                <a:solidFill>
                  <a:srgbClr val="002664"/>
                </a:solidFill>
                <a:latin typeface="+mj-lt"/>
              </a:rPr>
              <a:t>Torres Strait Islander colleagues here today.</a:t>
            </a:r>
          </a:p>
        </p:txBody>
      </p:sp>
      <p:sp>
        <p:nvSpPr>
          <p:cNvPr id="3" name="Slide Number Placeholder 2">
            <a:extLst>
              <a:ext uri="{FF2B5EF4-FFF2-40B4-BE49-F238E27FC236}">
                <a16:creationId xmlns:a16="http://schemas.microsoft.com/office/drawing/2014/main" id="{ABD2A309-D128-86ED-7989-11A9B0556B06}"/>
              </a:ext>
              <a:ext uri="{C183D7F6-B498-43B3-948B-1728B52AA6E4}">
                <adec:decorative xmlns:adec="http://schemas.microsoft.com/office/drawing/2017/decorative" val="0"/>
              </a:ext>
            </a:extLst>
          </p:cNvPr>
          <p:cNvSpPr>
            <a:spLocks noGrp="1"/>
          </p:cNvSpPr>
          <p:nvPr>
            <p:ph type="sldNum" sz="quarter" idx="10"/>
          </p:nvPr>
        </p:nvSpPr>
        <p:spPr/>
        <p:txBody>
          <a:bodyPr/>
          <a:lstStyle/>
          <a:p>
            <a:fld id="{6B6D7E5B-A78B-4B2C-A3DF-CDE1EFD1EBA1}" type="slidenum">
              <a:rPr lang="en-AU" smtClean="0"/>
              <a:pPr/>
              <a:t>2</a:t>
            </a:fld>
            <a:endParaRPr lang="en-AU"/>
          </a:p>
        </p:txBody>
      </p:sp>
    </p:spTree>
    <p:extLst>
      <p:ext uri="{BB962C8B-B14F-4D97-AF65-F5344CB8AC3E}">
        <p14:creationId xmlns:p14="http://schemas.microsoft.com/office/powerpoint/2010/main" val="4146498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750CA-0751-DC6B-5B3D-934737ECA4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A93683-B8B8-550F-C519-359BBCE8C288}"/>
              </a:ext>
            </a:extLst>
          </p:cNvPr>
          <p:cNvSpPr>
            <a:spLocks noGrp="1"/>
          </p:cNvSpPr>
          <p:nvPr>
            <p:ph type="title"/>
          </p:nvPr>
        </p:nvSpPr>
        <p:spPr/>
        <p:txBody>
          <a:bodyPr/>
          <a:lstStyle/>
          <a:p>
            <a:r>
              <a:rPr lang="en-US"/>
              <a:t>How to find information and provide feedback</a:t>
            </a:r>
            <a:endParaRPr lang="en-AU"/>
          </a:p>
        </p:txBody>
      </p:sp>
      <p:sp>
        <p:nvSpPr>
          <p:cNvPr id="3" name="Content Placeholder 2">
            <a:extLst>
              <a:ext uri="{FF2B5EF4-FFF2-40B4-BE49-F238E27FC236}">
                <a16:creationId xmlns:a16="http://schemas.microsoft.com/office/drawing/2014/main" id="{40883FBD-8719-BDA0-EE95-73E8AB5AC140}"/>
              </a:ext>
            </a:extLst>
          </p:cNvPr>
          <p:cNvSpPr>
            <a:spLocks noGrp="1"/>
          </p:cNvSpPr>
          <p:nvPr>
            <p:ph idx="1"/>
          </p:nvPr>
        </p:nvSpPr>
        <p:spPr>
          <a:xfrm>
            <a:off x="717550" y="3336004"/>
            <a:ext cx="19932650" cy="8845550"/>
          </a:xfrm>
        </p:spPr>
        <p:txBody>
          <a:bodyPr vert="horz" lIns="0" tIns="0" rIns="0" bIns="0" rtlCol="0" anchor="t">
            <a:noAutofit/>
          </a:bodyPr>
          <a:lstStyle/>
          <a:p>
            <a:r>
              <a:rPr lang="en-US">
                <a:solidFill>
                  <a:schemeClr val="accent4"/>
                </a:solidFill>
              </a:rPr>
              <a:t>Via MS Teams to find: </a:t>
            </a:r>
          </a:p>
          <a:p>
            <a:pPr marL="457200" lvl="1" indent="-457200">
              <a:buClr>
                <a:schemeClr val="accent4"/>
              </a:buClr>
              <a:buFont typeface="Arial" panose="020B0604020202020204" pitchFamily="34" charset="0"/>
              <a:buChar char="•"/>
            </a:pPr>
            <a:r>
              <a:rPr lang="en-US" b="0"/>
              <a:t>This presentation</a:t>
            </a:r>
            <a:endParaRPr lang="en-US" b="0">
              <a:cs typeface="Arial"/>
            </a:endParaRPr>
          </a:p>
          <a:p>
            <a:pPr marL="457200" lvl="1" indent="-457200">
              <a:buClr>
                <a:schemeClr val="accent4"/>
              </a:buClr>
              <a:buFont typeface="Arial" panose="020B0604020202020204" pitchFamily="34" charset="0"/>
              <a:buChar char="•"/>
            </a:pPr>
            <a:r>
              <a:rPr lang="en-US" b="0"/>
              <a:t>FAQs</a:t>
            </a:r>
            <a:endParaRPr lang="en-US" b="0">
              <a:cs typeface="Arial"/>
            </a:endParaRPr>
          </a:p>
          <a:p>
            <a:pPr marL="457200" lvl="1" indent="-457200">
              <a:buClr>
                <a:schemeClr val="accent4"/>
              </a:buClr>
              <a:buFont typeface="Arial" panose="020B0604020202020204" pitchFamily="34" charset="0"/>
              <a:buChar char="•"/>
            </a:pPr>
            <a:r>
              <a:rPr lang="en-US" b="0"/>
              <a:t>Role Descriptions</a:t>
            </a:r>
            <a:endParaRPr lang="en-US" b="0">
              <a:cs typeface="Arial"/>
            </a:endParaRPr>
          </a:p>
          <a:p>
            <a:pPr marL="457200" lvl="1" indent="-457200">
              <a:buChar char="•"/>
            </a:pPr>
            <a:endParaRPr lang="en-US" sz="3600" b="0">
              <a:solidFill>
                <a:srgbClr val="002060"/>
              </a:solidFill>
              <a:cs typeface="Arial"/>
            </a:endParaRPr>
          </a:p>
          <a:p>
            <a:pPr lvl="2"/>
            <a:r>
              <a:rPr lang="en-US" sz="3600" b="1">
                <a:solidFill>
                  <a:schemeClr val="accent4"/>
                </a:solidFill>
              </a:rPr>
              <a:t>Suggestions and feedback are welcome during the consultation period </a:t>
            </a:r>
            <a:endParaRPr lang="en-US" sz="3600" b="1">
              <a:solidFill>
                <a:schemeClr val="accent4"/>
              </a:solidFill>
              <a:cs typeface="Arial"/>
            </a:endParaRPr>
          </a:p>
          <a:p>
            <a:pPr marL="457200" lvl="1" indent="-457200">
              <a:buClr>
                <a:schemeClr val="accent4"/>
              </a:buClr>
              <a:buFont typeface="Arial" panose="020B0604020202020204" pitchFamily="34" charset="0"/>
              <a:buChar char="•"/>
            </a:pPr>
            <a:r>
              <a:rPr lang="en-US" b="0"/>
              <a:t>Complete our Feedback Form </a:t>
            </a:r>
            <a:endParaRPr lang="en-US" b="0">
              <a:cs typeface="Arial"/>
            </a:endParaRPr>
          </a:p>
          <a:p>
            <a:pPr marL="457200" lvl="1" indent="-457200">
              <a:buClr>
                <a:schemeClr val="accent4"/>
              </a:buClr>
              <a:buFont typeface="Arial" panose="020B0604020202020204" pitchFamily="34" charset="0"/>
              <a:buChar char="•"/>
            </a:pPr>
            <a:r>
              <a:rPr lang="en-US" b="0"/>
              <a:t>Live during our staff briefings (A mid-consultation session will be booked for this)</a:t>
            </a:r>
            <a:endParaRPr lang="en-US" b="0">
              <a:cs typeface="Arial"/>
            </a:endParaRPr>
          </a:p>
          <a:p>
            <a:pPr marL="457200" lvl="1" indent="-457200">
              <a:buClr>
                <a:schemeClr val="accent4"/>
              </a:buClr>
              <a:buFont typeface="Arial" panose="020B0604020202020204" pitchFamily="34" charset="0"/>
              <a:buChar char="•"/>
            </a:pPr>
            <a:r>
              <a:rPr lang="en-US" b="0"/>
              <a:t>During 1:1s with managers</a:t>
            </a:r>
          </a:p>
          <a:p>
            <a:pPr marL="457200" lvl="1" indent="-457200">
              <a:buClr>
                <a:schemeClr val="accent4"/>
              </a:buClr>
              <a:buFont typeface="Arial" panose="020B0604020202020204" pitchFamily="34" charset="0"/>
              <a:buChar char="•"/>
            </a:pPr>
            <a:r>
              <a:rPr lang="en-US" b="0">
                <a:cs typeface="Arial"/>
              </a:rPr>
              <a:t>Via the Teams Channel</a:t>
            </a:r>
          </a:p>
          <a:p>
            <a:pPr marL="457200" lvl="1" indent="-457200">
              <a:buClr>
                <a:schemeClr val="accent4"/>
              </a:buClr>
              <a:buFont typeface="Arial" panose="020B0604020202020204" pitchFamily="34" charset="0"/>
              <a:buChar char="•"/>
            </a:pPr>
            <a:r>
              <a:rPr lang="en-US" b="0">
                <a:cs typeface="Arial"/>
              </a:rPr>
              <a:t>Contact Maggie De </a:t>
            </a:r>
            <a:r>
              <a:rPr lang="en-US" b="0" err="1">
                <a:cs typeface="Arial"/>
              </a:rPr>
              <a:t>Ubago</a:t>
            </a:r>
            <a:r>
              <a:rPr lang="en-US" b="0">
                <a:cs typeface="Arial"/>
              </a:rPr>
              <a:t> or Christine </a:t>
            </a:r>
            <a:r>
              <a:rPr lang="en-US" b="0" err="1">
                <a:cs typeface="Arial"/>
              </a:rPr>
              <a:t>Ters</a:t>
            </a:r>
            <a:r>
              <a:rPr lang="en-US" b="0">
                <a:cs typeface="Arial"/>
              </a:rPr>
              <a:t>, HR Business Partner directly via phone or email, or request an individual meeting </a:t>
            </a:r>
          </a:p>
          <a:p>
            <a:pPr marL="457200" lvl="1" indent="-457200">
              <a:buFont typeface="Arial" panose="020B0604020202020204" pitchFamily="34" charset="0"/>
              <a:buChar char="•"/>
            </a:pPr>
            <a:endParaRPr lang="en-US" sz="3200" b="0"/>
          </a:p>
          <a:p>
            <a:pPr lvl="1"/>
            <a:endParaRPr lang="en-US" sz="3200">
              <a:solidFill>
                <a:srgbClr val="002060"/>
              </a:solidFill>
            </a:endParaRPr>
          </a:p>
        </p:txBody>
      </p:sp>
    </p:spTree>
    <p:extLst>
      <p:ext uri="{BB962C8B-B14F-4D97-AF65-F5344CB8AC3E}">
        <p14:creationId xmlns:p14="http://schemas.microsoft.com/office/powerpoint/2010/main" val="3409754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14685-691D-4662-ACC7-60E715D36C0C}"/>
              </a:ext>
            </a:extLst>
          </p:cNvPr>
          <p:cNvSpPr>
            <a:spLocks noGrp="1"/>
          </p:cNvSpPr>
          <p:nvPr>
            <p:ph type="title"/>
          </p:nvPr>
        </p:nvSpPr>
        <p:spPr/>
        <p:txBody>
          <a:bodyPr/>
          <a:lstStyle/>
          <a:p>
            <a:r>
              <a:rPr lang="en-AU">
                <a:cs typeface="Arial"/>
              </a:rPr>
              <a:t>Recruitment Process</a:t>
            </a:r>
            <a:endParaRPr lang="en-AU"/>
          </a:p>
        </p:txBody>
      </p:sp>
      <p:sp>
        <p:nvSpPr>
          <p:cNvPr id="11" name="Text Placeholder 7">
            <a:extLst>
              <a:ext uri="{FF2B5EF4-FFF2-40B4-BE49-F238E27FC236}">
                <a16:creationId xmlns:a16="http://schemas.microsoft.com/office/drawing/2014/main" id="{EE2A6628-7450-4A18-A2E6-F0C8C52CDA84}"/>
              </a:ext>
            </a:extLst>
          </p:cNvPr>
          <p:cNvSpPr txBox="1">
            <a:spLocks/>
          </p:cNvSpPr>
          <p:nvPr/>
        </p:nvSpPr>
        <p:spPr>
          <a:xfrm>
            <a:off x="531289" y="3397952"/>
            <a:ext cx="6210300" cy="1800000"/>
          </a:xfrm>
          <a:prstGeom prst="rect">
            <a:avLst/>
          </a:prstGeom>
          <a:solidFill>
            <a:srgbClr val="002664"/>
          </a:solidFill>
        </p:spPr>
        <p:txBody>
          <a:bodyPr lIns="91440" tIns="45720" rIns="91440" bIns="45720" anchor="ctr"/>
          <a:lstStyle>
            <a:lvl1pPr marL="0" indent="0" algn="l" defTabSz="1828800" rtl="0" eaLnBrk="1" latinLnBrk="0" hangingPunct="1">
              <a:lnSpc>
                <a:spcPct val="100000"/>
              </a:lnSpc>
              <a:spcBef>
                <a:spcPts val="0"/>
              </a:spcBef>
              <a:spcAft>
                <a:spcPts val="2200"/>
              </a:spcAft>
              <a:buFont typeface="Arial" panose="020B0604020202020204" pitchFamily="34" charset="0"/>
              <a:buNone/>
              <a:defRPr sz="3600" b="1" kern="1200">
                <a:solidFill>
                  <a:srgbClr val="1AA1C6"/>
                </a:solidFill>
                <a:latin typeface="+mn-lt"/>
                <a:ea typeface="+mn-ea"/>
                <a:cs typeface="+mn-cs"/>
              </a:defRPr>
            </a:lvl1pPr>
            <a:lvl2pPr marL="0" indent="0" algn="l" defTabSz="1828800" rtl="0" eaLnBrk="1" latinLnBrk="0" hangingPunct="1">
              <a:lnSpc>
                <a:spcPct val="90000"/>
              </a:lnSpc>
              <a:spcBef>
                <a:spcPts val="0"/>
              </a:spcBef>
              <a:spcAft>
                <a:spcPts val="1100"/>
              </a:spcAft>
              <a:buFont typeface="Arial" panose="020B0604020202020204" pitchFamily="34" charset="0"/>
              <a:buNone/>
              <a:defRPr sz="3400" b="1" kern="1200">
                <a:solidFill>
                  <a:schemeClr val="tx2"/>
                </a:solidFill>
                <a:latin typeface="+mn-lt"/>
                <a:ea typeface="+mn-ea"/>
                <a:cs typeface="+mn-cs"/>
              </a:defRPr>
            </a:lvl2pPr>
            <a:lvl3pPr marL="0" indent="0" algn="l" defTabSz="1828800" rtl="0" eaLnBrk="1" latinLnBrk="0" hangingPunct="1">
              <a:lnSpc>
                <a:spcPct val="100000"/>
              </a:lnSpc>
              <a:spcBef>
                <a:spcPts val="0"/>
              </a:spcBef>
              <a:spcAft>
                <a:spcPts val="2200"/>
              </a:spcAft>
              <a:buFont typeface="Arial" panose="020B0604020202020204" pitchFamily="34" charset="0"/>
              <a:buNone/>
              <a:defRPr sz="3400" kern="1200">
                <a:solidFill>
                  <a:schemeClr val="tx2"/>
                </a:solidFill>
                <a:latin typeface="+mn-lt"/>
                <a:ea typeface="+mn-ea"/>
                <a:cs typeface="+mn-cs"/>
              </a:defRPr>
            </a:lvl3pPr>
            <a:lvl4pPr marL="360000" indent="-360000" algn="l" defTabSz="1828800" rtl="0" eaLnBrk="1" latinLnBrk="0" hangingPunct="1">
              <a:lnSpc>
                <a:spcPct val="100000"/>
              </a:lnSpc>
              <a:spcBef>
                <a:spcPts val="0"/>
              </a:spcBef>
              <a:spcAft>
                <a:spcPts val="1100"/>
              </a:spcAft>
              <a:buClr>
                <a:srgbClr val="1AA1C6"/>
              </a:buClr>
              <a:buFont typeface="Arial" panose="020B0604020202020204" pitchFamily="34" charset="0"/>
              <a:buChar char="•"/>
              <a:defRPr sz="3400" kern="1200">
                <a:solidFill>
                  <a:schemeClr val="tx2"/>
                </a:solidFill>
                <a:latin typeface="+mn-lt"/>
                <a:ea typeface="+mn-ea"/>
                <a:cs typeface="+mn-cs"/>
              </a:defRPr>
            </a:lvl4pPr>
            <a:lvl5pPr marL="720000" indent="-360000" algn="l" defTabSz="1828800" rtl="0" eaLnBrk="1" latinLnBrk="0" hangingPunct="1">
              <a:lnSpc>
                <a:spcPct val="100000"/>
              </a:lnSpc>
              <a:spcBef>
                <a:spcPts val="0"/>
              </a:spcBef>
              <a:spcAft>
                <a:spcPts val="1100"/>
              </a:spcAft>
              <a:buClr>
                <a:srgbClr val="1AA1C6"/>
              </a:buClr>
              <a:buFont typeface="Courier New" panose="02070309020205020404" pitchFamily="49" charset="0"/>
              <a:buChar char="o"/>
              <a:defRPr sz="3400" kern="1200">
                <a:solidFill>
                  <a:schemeClr val="tx2"/>
                </a:solidFill>
                <a:latin typeface="+mn-lt"/>
                <a:ea typeface="+mn-ea"/>
                <a:cs typeface="+mn-cs"/>
              </a:defRPr>
            </a:lvl5pPr>
            <a:lvl6pPr marL="720000" indent="-720000" algn="l" defTabSz="1828800" rtl="0" eaLnBrk="1" latinLnBrk="0" hangingPunct="1">
              <a:lnSpc>
                <a:spcPct val="100000"/>
              </a:lnSpc>
              <a:spcBef>
                <a:spcPts val="0"/>
              </a:spcBef>
              <a:spcAft>
                <a:spcPts val="1100"/>
              </a:spcAft>
              <a:buClr>
                <a:srgbClr val="1AA1C6"/>
              </a:buClr>
              <a:buSzPct val="80000"/>
              <a:buFont typeface="+mj-lt"/>
              <a:buAutoNum type="arabicPeriod"/>
              <a:defRPr sz="3400" kern="1200">
                <a:solidFill>
                  <a:schemeClr val="tx2"/>
                </a:solidFill>
                <a:latin typeface="+mn-lt"/>
                <a:ea typeface="+mn-ea"/>
                <a:cs typeface="+mn-cs"/>
              </a:defRPr>
            </a:lvl6pPr>
            <a:lvl7pPr marL="720000" indent="-720000" algn="l" defTabSz="1828800" rtl="0" eaLnBrk="1" latinLnBrk="0" hangingPunct="1">
              <a:lnSpc>
                <a:spcPct val="100000"/>
              </a:lnSpc>
              <a:spcBef>
                <a:spcPts val="0"/>
              </a:spcBef>
              <a:spcAft>
                <a:spcPts val="1100"/>
              </a:spcAft>
              <a:buClr>
                <a:srgbClr val="1AA1C6"/>
              </a:buClr>
              <a:buFont typeface="+mj-lt"/>
              <a:buAutoNum type="alphaLcPeriod"/>
              <a:defRPr sz="3400" kern="1200">
                <a:solidFill>
                  <a:schemeClr val="tx2"/>
                </a:solidFill>
                <a:latin typeface="+mn-lt"/>
                <a:ea typeface="+mn-ea"/>
                <a:cs typeface="+mn-cs"/>
              </a:defRPr>
            </a:lvl7pPr>
            <a:lvl8pPr marL="0" indent="0" algn="l" defTabSz="1828800" rtl="0" eaLnBrk="1" latinLnBrk="0" hangingPunct="1">
              <a:lnSpc>
                <a:spcPct val="100000"/>
              </a:lnSpc>
              <a:spcBef>
                <a:spcPts val="0"/>
              </a:spcBef>
              <a:spcAft>
                <a:spcPts val="1100"/>
              </a:spcAft>
              <a:buFont typeface="Arial" panose="020B0604020202020204" pitchFamily="34" charset="0"/>
              <a:buNone/>
              <a:defRPr sz="3400" kern="1200">
                <a:solidFill>
                  <a:schemeClr val="tx2"/>
                </a:solidFill>
                <a:latin typeface="+mn-lt"/>
                <a:ea typeface="+mn-ea"/>
                <a:cs typeface="+mn-cs"/>
              </a:defRPr>
            </a:lvl8pPr>
            <a:lvl9pPr marL="0" indent="0" algn="l" defTabSz="1828800" rtl="0" eaLnBrk="1" latinLnBrk="0" hangingPunct="1">
              <a:lnSpc>
                <a:spcPct val="100000"/>
              </a:lnSpc>
              <a:spcBef>
                <a:spcPts val="0"/>
              </a:spcBef>
              <a:spcAft>
                <a:spcPts val="1100"/>
              </a:spcAft>
              <a:buFont typeface="Arial" panose="020B0604020202020204" pitchFamily="34" charset="0"/>
              <a:buNone/>
              <a:defRPr sz="3400" kern="1200">
                <a:solidFill>
                  <a:schemeClr val="tx2"/>
                </a:solidFill>
                <a:latin typeface="+mn-lt"/>
                <a:ea typeface="+mn-ea"/>
                <a:cs typeface="+mn-cs"/>
              </a:defRPr>
            </a:lvl9pPr>
          </a:lstStyle>
          <a:p>
            <a:pPr algn="ctr"/>
            <a:r>
              <a:rPr lang="en-AU" sz="4800">
                <a:solidFill>
                  <a:schemeClr val="bg1"/>
                </a:solidFill>
              </a:rPr>
              <a:t>Step 1</a:t>
            </a:r>
          </a:p>
        </p:txBody>
      </p:sp>
      <p:sp>
        <p:nvSpPr>
          <p:cNvPr id="15" name="Text Placeholder 7">
            <a:extLst>
              <a:ext uri="{FF2B5EF4-FFF2-40B4-BE49-F238E27FC236}">
                <a16:creationId xmlns:a16="http://schemas.microsoft.com/office/drawing/2014/main" id="{29B6D154-DB93-417F-92CA-A07675FA72D1}"/>
              </a:ext>
            </a:extLst>
          </p:cNvPr>
          <p:cNvSpPr txBox="1">
            <a:spLocks/>
          </p:cNvSpPr>
          <p:nvPr/>
        </p:nvSpPr>
        <p:spPr>
          <a:xfrm>
            <a:off x="6942442" y="3397952"/>
            <a:ext cx="16560000" cy="1800000"/>
          </a:xfrm>
          <a:prstGeom prst="rect">
            <a:avLst/>
          </a:prstGeom>
          <a:noFill/>
          <a:ln w="28575">
            <a:solidFill>
              <a:srgbClr val="002664"/>
            </a:solidFill>
          </a:ln>
        </p:spPr>
        <p:txBody>
          <a:bodyPr lIns="91440" tIns="45720" rIns="91440" bIns="45720" anchor="ctr"/>
          <a:lstStyle>
            <a:lvl1pPr marL="0" indent="0" algn="l" defTabSz="1828800" rtl="0" eaLnBrk="1" latinLnBrk="0" hangingPunct="1">
              <a:lnSpc>
                <a:spcPct val="100000"/>
              </a:lnSpc>
              <a:spcBef>
                <a:spcPts val="0"/>
              </a:spcBef>
              <a:spcAft>
                <a:spcPts val="2200"/>
              </a:spcAft>
              <a:buFont typeface="Arial" panose="020B0604020202020204" pitchFamily="34" charset="0"/>
              <a:buNone/>
              <a:defRPr sz="3600" b="1" kern="1200">
                <a:solidFill>
                  <a:srgbClr val="1AA1C6"/>
                </a:solidFill>
                <a:latin typeface="+mn-lt"/>
                <a:ea typeface="+mn-ea"/>
                <a:cs typeface="+mn-cs"/>
              </a:defRPr>
            </a:lvl1pPr>
            <a:lvl2pPr marL="0" indent="0" algn="l" defTabSz="1828800" rtl="0" eaLnBrk="1" latinLnBrk="0" hangingPunct="1">
              <a:lnSpc>
                <a:spcPct val="90000"/>
              </a:lnSpc>
              <a:spcBef>
                <a:spcPts val="0"/>
              </a:spcBef>
              <a:spcAft>
                <a:spcPts val="1100"/>
              </a:spcAft>
              <a:buFont typeface="Arial" panose="020B0604020202020204" pitchFamily="34" charset="0"/>
              <a:buNone/>
              <a:defRPr sz="3400" b="1" kern="1200">
                <a:solidFill>
                  <a:schemeClr val="tx2"/>
                </a:solidFill>
                <a:latin typeface="+mn-lt"/>
                <a:ea typeface="+mn-ea"/>
                <a:cs typeface="+mn-cs"/>
              </a:defRPr>
            </a:lvl2pPr>
            <a:lvl3pPr marL="0" indent="0" algn="l" defTabSz="1828800" rtl="0" eaLnBrk="1" latinLnBrk="0" hangingPunct="1">
              <a:lnSpc>
                <a:spcPct val="100000"/>
              </a:lnSpc>
              <a:spcBef>
                <a:spcPts val="0"/>
              </a:spcBef>
              <a:spcAft>
                <a:spcPts val="2200"/>
              </a:spcAft>
              <a:buFont typeface="Arial" panose="020B0604020202020204" pitchFamily="34" charset="0"/>
              <a:buNone/>
              <a:defRPr sz="3400" kern="1200">
                <a:solidFill>
                  <a:schemeClr val="tx2"/>
                </a:solidFill>
                <a:latin typeface="+mn-lt"/>
                <a:ea typeface="+mn-ea"/>
                <a:cs typeface="+mn-cs"/>
              </a:defRPr>
            </a:lvl3pPr>
            <a:lvl4pPr marL="360000" indent="-360000" algn="l" defTabSz="1828800" rtl="0" eaLnBrk="1" latinLnBrk="0" hangingPunct="1">
              <a:lnSpc>
                <a:spcPct val="100000"/>
              </a:lnSpc>
              <a:spcBef>
                <a:spcPts val="0"/>
              </a:spcBef>
              <a:spcAft>
                <a:spcPts val="1100"/>
              </a:spcAft>
              <a:buClr>
                <a:srgbClr val="1AA1C6"/>
              </a:buClr>
              <a:buFont typeface="Arial" panose="020B0604020202020204" pitchFamily="34" charset="0"/>
              <a:buChar char="•"/>
              <a:defRPr sz="3400" kern="1200">
                <a:solidFill>
                  <a:schemeClr val="tx2"/>
                </a:solidFill>
                <a:latin typeface="+mn-lt"/>
                <a:ea typeface="+mn-ea"/>
                <a:cs typeface="+mn-cs"/>
              </a:defRPr>
            </a:lvl4pPr>
            <a:lvl5pPr marL="720000" indent="-360000" algn="l" defTabSz="1828800" rtl="0" eaLnBrk="1" latinLnBrk="0" hangingPunct="1">
              <a:lnSpc>
                <a:spcPct val="100000"/>
              </a:lnSpc>
              <a:spcBef>
                <a:spcPts val="0"/>
              </a:spcBef>
              <a:spcAft>
                <a:spcPts val="1100"/>
              </a:spcAft>
              <a:buClr>
                <a:srgbClr val="1AA1C6"/>
              </a:buClr>
              <a:buFont typeface="Courier New" panose="02070309020205020404" pitchFamily="49" charset="0"/>
              <a:buChar char="o"/>
              <a:defRPr sz="3400" kern="1200">
                <a:solidFill>
                  <a:schemeClr val="tx2"/>
                </a:solidFill>
                <a:latin typeface="+mn-lt"/>
                <a:ea typeface="+mn-ea"/>
                <a:cs typeface="+mn-cs"/>
              </a:defRPr>
            </a:lvl5pPr>
            <a:lvl6pPr marL="720000" indent="-720000" algn="l" defTabSz="1828800" rtl="0" eaLnBrk="1" latinLnBrk="0" hangingPunct="1">
              <a:lnSpc>
                <a:spcPct val="100000"/>
              </a:lnSpc>
              <a:spcBef>
                <a:spcPts val="0"/>
              </a:spcBef>
              <a:spcAft>
                <a:spcPts val="1100"/>
              </a:spcAft>
              <a:buClr>
                <a:srgbClr val="1AA1C6"/>
              </a:buClr>
              <a:buSzPct val="80000"/>
              <a:buFont typeface="+mj-lt"/>
              <a:buAutoNum type="arabicPeriod"/>
              <a:defRPr sz="3400" kern="1200">
                <a:solidFill>
                  <a:schemeClr val="tx2"/>
                </a:solidFill>
                <a:latin typeface="+mn-lt"/>
                <a:ea typeface="+mn-ea"/>
                <a:cs typeface="+mn-cs"/>
              </a:defRPr>
            </a:lvl6pPr>
            <a:lvl7pPr marL="720000" indent="-720000" algn="l" defTabSz="1828800" rtl="0" eaLnBrk="1" latinLnBrk="0" hangingPunct="1">
              <a:lnSpc>
                <a:spcPct val="100000"/>
              </a:lnSpc>
              <a:spcBef>
                <a:spcPts val="0"/>
              </a:spcBef>
              <a:spcAft>
                <a:spcPts val="1100"/>
              </a:spcAft>
              <a:buClr>
                <a:srgbClr val="1AA1C6"/>
              </a:buClr>
              <a:buFont typeface="+mj-lt"/>
              <a:buAutoNum type="alphaLcPeriod"/>
              <a:defRPr sz="3400" kern="1200">
                <a:solidFill>
                  <a:schemeClr val="tx2"/>
                </a:solidFill>
                <a:latin typeface="+mn-lt"/>
                <a:ea typeface="+mn-ea"/>
                <a:cs typeface="+mn-cs"/>
              </a:defRPr>
            </a:lvl7pPr>
            <a:lvl8pPr marL="0" indent="0" algn="l" defTabSz="1828800" rtl="0" eaLnBrk="1" latinLnBrk="0" hangingPunct="1">
              <a:lnSpc>
                <a:spcPct val="100000"/>
              </a:lnSpc>
              <a:spcBef>
                <a:spcPts val="0"/>
              </a:spcBef>
              <a:spcAft>
                <a:spcPts val="1100"/>
              </a:spcAft>
              <a:buFont typeface="Arial" panose="020B0604020202020204" pitchFamily="34" charset="0"/>
              <a:buNone/>
              <a:defRPr sz="3400" kern="1200">
                <a:solidFill>
                  <a:schemeClr val="tx2"/>
                </a:solidFill>
                <a:latin typeface="+mn-lt"/>
                <a:ea typeface="+mn-ea"/>
                <a:cs typeface="+mn-cs"/>
              </a:defRPr>
            </a:lvl8pPr>
            <a:lvl9pPr marL="0" indent="0" algn="l" defTabSz="1828800" rtl="0" eaLnBrk="1" latinLnBrk="0" hangingPunct="1">
              <a:lnSpc>
                <a:spcPct val="100000"/>
              </a:lnSpc>
              <a:spcBef>
                <a:spcPts val="0"/>
              </a:spcBef>
              <a:spcAft>
                <a:spcPts val="1100"/>
              </a:spcAft>
              <a:buFont typeface="Arial" panose="020B0604020202020204" pitchFamily="34" charset="0"/>
              <a:buNone/>
              <a:defRPr sz="3400" kern="1200">
                <a:solidFill>
                  <a:schemeClr val="tx2"/>
                </a:solidFill>
                <a:latin typeface="+mn-lt"/>
                <a:ea typeface="+mn-ea"/>
                <a:cs typeface="+mn-cs"/>
              </a:defRPr>
            </a:lvl9pPr>
          </a:lstStyle>
          <a:p>
            <a:pPr marL="179705"/>
            <a:r>
              <a:rPr lang="en-AU" sz="2600" b="0">
                <a:solidFill>
                  <a:srgbClr val="002664"/>
                </a:solidFill>
              </a:rPr>
              <a:t>Permanent staff will be offered a suitable position "at grade/level". </a:t>
            </a:r>
            <a:endParaRPr lang="en-US" sz="2600"/>
          </a:p>
        </p:txBody>
      </p:sp>
      <p:sp>
        <p:nvSpPr>
          <p:cNvPr id="12" name="Text Placeholder 8">
            <a:extLst>
              <a:ext uri="{FF2B5EF4-FFF2-40B4-BE49-F238E27FC236}">
                <a16:creationId xmlns:a16="http://schemas.microsoft.com/office/drawing/2014/main" id="{A6D2D122-1AAF-40FD-98CC-B73C0A05B891}"/>
              </a:ext>
            </a:extLst>
          </p:cNvPr>
          <p:cNvSpPr txBox="1">
            <a:spLocks/>
          </p:cNvSpPr>
          <p:nvPr/>
        </p:nvSpPr>
        <p:spPr>
          <a:xfrm>
            <a:off x="531289" y="5398149"/>
            <a:ext cx="6210300" cy="1800000"/>
          </a:xfrm>
          <a:prstGeom prst="rect">
            <a:avLst/>
          </a:prstGeom>
          <a:solidFill>
            <a:schemeClr val="accent4"/>
          </a:solidFill>
        </p:spPr>
        <p:txBody>
          <a:bodyPr lIns="91440" tIns="45720" rIns="91440" bIns="45720" anchor="ctr"/>
          <a:lstStyle>
            <a:lvl1pPr marL="0" indent="0" algn="l" defTabSz="1828800" rtl="0" eaLnBrk="1" latinLnBrk="0" hangingPunct="1">
              <a:lnSpc>
                <a:spcPct val="100000"/>
              </a:lnSpc>
              <a:spcBef>
                <a:spcPts val="0"/>
              </a:spcBef>
              <a:spcAft>
                <a:spcPts val="2200"/>
              </a:spcAft>
              <a:buFont typeface="Arial" panose="020B0604020202020204" pitchFamily="34" charset="0"/>
              <a:buNone/>
              <a:defRPr sz="3600" b="1" kern="1200">
                <a:solidFill>
                  <a:srgbClr val="1AA1C6"/>
                </a:solidFill>
                <a:latin typeface="+mn-lt"/>
                <a:ea typeface="+mn-ea"/>
                <a:cs typeface="+mn-cs"/>
              </a:defRPr>
            </a:lvl1pPr>
            <a:lvl2pPr marL="0" indent="0" algn="l" defTabSz="1828800" rtl="0" eaLnBrk="1" latinLnBrk="0" hangingPunct="1">
              <a:lnSpc>
                <a:spcPct val="90000"/>
              </a:lnSpc>
              <a:spcBef>
                <a:spcPts val="0"/>
              </a:spcBef>
              <a:spcAft>
                <a:spcPts val="1100"/>
              </a:spcAft>
              <a:buFont typeface="Arial" panose="020B0604020202020204" pitchFamily="34" charset="0"/>
              <a:buNone/>
              <a:defRPr sz="3400" b="1" kern="1200">
                <a:solidFill>
                  <a:schemeClr val="tx2"/>
                </a:solidFill>
                <a:latin typeface="+mn-lt"/>
                <a:ea typeface="+mn-ea"/>
                <a:cs typeface="+mn-cs"/>
              </a:defRPr>
            </a:lvl2pPr>
            <a:lvl3pPr marL="0" indent="0" algn="l" defTabSz="1828800" rtl="0" eaLnBrk="1" latinLnBrk="0" hangingPunct="1">
              <a:lnSpc>
                <a:spcPct val="100000"/>
              </a:lnSpc>
              <a:spcBef>
                <a:spcPts val="0"/>
              </a:spcBef>
              <a:spcAft>
                <a:spcPts val="2200"/>
              </a:spcAft>
              <a:buFont typeface="Arial" panose="020B0604020202020204" pitchFamily="34" charset="0"/>
              <a:buNone/>
              <a:defRPr sz="3400" kern="1200">
                <a:solidFill>
                  <a:schemeClr val="tx2"/>
                </a:solidFill>
                <a:latin typeface="+mn-lt"/>
                <a:ea typeface="+mn-ea"/>
                <a:cs typeface="+mn-cs"/>
              </a:defRPr>
            </a:lvl3pPr>
            <a:lvl4pPr marL="360000" indent="-360000" algn="l" defTabSz="1828800" rtl="0" eaLnBrk="1" latinLnBrk="0" hangingPunct="1">
              <a:lnSpc>
                <a:spcPct val="100000"/>
              </a:lnSpc>
              <a:spcBef>
                <a:spcPts val="0"/>
              </a:spcBef>
              <a:spcAft>
                <a:spcPts val="1100"/>
              </a:spcAft>
              <a:buClr>
                <a:srgbClr val="1AA1C6"/>
              </a:buClr>
              <a:buFont typeface="Arial" panose="020B0604020202020204" pitchFamily="34" charset="0"/>
              <a:buChar char="•"/>
              <a:defRPr sz="3400" kern="1200">
                <a:solidFill>
                  <a:schemeClr val="tx2"/>
                </a:solidFill>
                <a:latin typeface="+mn-lt"/>
                <a:ea typeface="+mn-ea"/>
                <a:cs typeface="+mn-cs"/>
              </a:defRPr>
            </a:lvl4pPr>
            <a:lvl5pPr marL="720000" indent="-360000" algn="l" defTabSz="1828800" rtl="0" eaLnBrk="1" latinLnBrk="0" hangingPunct="1">
              <a:lnSpc>
                <a:spcPct val="100000"/>
              </a:lnSpc>
              <a:spcBef>
                <a:spcPts val="0"/>
              </a:spcBef>
              <a:spcAft>
                <a:spcPts val="1100"/>
              </a:spcAft>
              <a:buClr>
                <a:srgbClr val="1AA1C6"/>
              </a:buClr>
              <a:buFont typeface="Courier New" panose="02070309020205020404" pitchFamily="49" charset="0"/>
              <a:buChar char="o"/>
              <a:defRPr sz="3400" kern="1200">
                <a:solidFill>
                  <a:schemeClr val="tx2"/>
                </a:solidFill>
                <a:latin typeface="+mn-lt"/>
                <a:ea typeface="+mn-ea"/>
                <a:cs typeface="+mn-cs"/>
              </a:defRPr>
            </a:lvl5pPr>
            <a:lvl6pPr marL="720000" indent="-720000" algn="l" defTabSz="1828800" rtl="0" eaLnBrk="1" latinLnBrk="0" hangingPunct="1">
              <a:lnSpc>
                <a:spcPct val="100000"/>
              </a:lnSpc>
              <a:spcBef>
                <a:spcPts val="0"/>
              </a:spcBef>
              <a:spcAft>
                <a:spcPts val="1100"/>
              </a:spcAft>
              <a:buClr>
                <a:srgbClr val="1AA1C6"/>
              </a:buClr>
              <a:buSzPct val="80000"/>
              <a:buFont typeface="+mj-lt"/>
              <a:buAutoNum type="arabicPeriod"/>
              <a:defRPr sz="3400" kern="1200">
                <a:solidFill>
                  <a:schemeClr val="tx2"/>
                </a:solidFill>
                <a:latin typeface="+mn-lt"/>
                <a:ea typeface="+mn-ea"/>
                <a:cs typeface="+mn-cs"/>
              </a:defRPr>
            </a:lvl6pPr>
            <a:lvl7pPr marL="720000" indent="-720000" algn="l" defTabSz="1828800" rtl="0" eaLnBrk="1" latinLnBrk="0" hangingPunct="1">
              <a:lnSpc>
                <a:spcPct val="100000"/>
              </a:lnSpc>
              <a:spcBef>
                <a:spcPts val="0"/>
              </a:spcBef>
              <a:spcAft>
                <a:spcPts val="1100"/>
              </a:spcAft>
              <a:buClr>
                <a:srgbClr val="1AA1C6"/>
              </a:buClr>
              <a:buFont typeface="+mj-lt"/>
              <a:buAutoNum type="alphaLcPeriod"/>
              <a:defRPr sz="3400" kern="1200">
                <a:solidFill>
                  <a:schemeClr val="tx2"/>
                </a:solidFill>
                <a:latin typeface="+mn-lt"/>
                <a:ea typeface="+mn-ea"/>
                <a:cs typeface="+mn-cs"/>
              </a:defRPr>
            </a:lvl7pPr>
            <a:lvl8pPr marL="0" indent="0" algn="l" defTabSz="1828800" rtl="0" eaLnBrk="1" latinLnBrk="0" hangingPunct="1">
              <a:lnSpc>
                <a:spcPct val="100000"/>
              </a:lnSpc>
              <a:spcBef>
                <a:spcPts val="0"/>
              </a:spcBef>
              <a:spcAft>
                <a:spcPts val="1100"/>
              </a:spcAft>
              <a:buFont typeface="Arial" panose="020B0604020202020204" pitchFamily="34" charset="0"/>
              <a:buNone/>
              <a:defRPr sz="3400" kern="1200">
                <a:solidFill>
                  <a:schemeClr val="tx2"/>
                </a:solidFill>
                <a:latin typeface="+mn-lt"/>
                <a:ea typeface="+mn-ea"/>
                <a:cs typeface="+mn-cs"/>
              </a:defRPr>
            </a:lvl8pPr>
            <a:lvl9pPr marL="0" indent="0" algn="l" defTabSz="1828800" rtl="0" eaLnBrk="1" latinLnBrk="0" hangingPunct="1">
              <a:lnSpc>
                <a:spcPct val="100000"/>
              </a:lnSpc>
              <a:spcBef>
                <a:spcPts val="0"/>
              </a:spcBef>
              <a:spcAft>
                <a:spcPts val="1100"/>
              </a:spcAft>
              <a:buFont typeface="Arial" panose="020B0604020202020204" pitchFamily="34" charset="0"/>
              <a:buNone/>
              <a:defRPr sz="3400" kern="1200">
                <a:solidFill>
                  <a:schemeClr val="tx2"/>
                </a:solidFill>
                <a:latin typeface="+mn-lt"/>
                <a:ea typeface="+mn-ea"/>
                <a:cs typeface="+mn-cs"/>
              </a:defRPr>
            </a:lvl9pPr>
          </a:lstStyle>
          <a:p>
            <a:pPr algn="ctr"/>
            <a:r>
              <a:rPr lang="en-AU" sz="4800">
                <a:solidFill>
                  <a:schemeClr val="bg1"/>
                </a:solidFill>
              </a:rPr>
              <a:t>Step 2</a:t>
            </a:r>
          </a:p>
        </p:txBody>
      </p:sp>
      <p:sp>
        <p:nvSpPr>
          <p:cNvPr id="16" name="Text Placeholder 8">
            <a:extLst>
              <a:ext uri="{FF2B5EF4-FFF2-40B4-BE49-F238E27FC236}">
                <a16:creationId xmlns:a16="http://schemas.microsoft.com/office/drawing/2014/main" id="{CCDD754A-59AE-49BB-9D3C-2495CB28C70D}"/>
              </a:ext>
            </a:extLst>
          </p:cNvPr>
          <p:cNvSpPr txBox="1">
            <a:spLocks/>
          </p:cNvSpPr>
          <p:nvPr/>
        </p:nvSpPr>
        <p:spPr>
          <a:xfrm>
            <a:off x="6942411" y="5373210"/>
            <a:ext cx="16559998" cy="2024444"/>
          </a:xfrm>
          <a:prstGeom prst="rect">
            <a:avLst/>
          </a:prstGeom>
          <a:noFill/>
          <a:ln w="28575">
            <a:solidFill>
              <a:schemeClr val="accent4"/>
            </a:solidFill>
          </a:ln>
        </p:spPr>
        <p:txBody>
          <a:bodyPr lIns="91440" tIns="45720" rIns="91440" bIns="45720" anchor="ctr"/>
          <a:lstStyle>
            <a:lvl1pPr marL="0" indent="0" algn="l" defTabSz="1828800" rtl="0" eaLnBrk="1" latinLnBrk="0" hangingPunct="1">
              <a:lnSpc>
                <a:spcPct val="100000"/>
              </a:lnSpc>
              <a:spcBef>
                <a:spcPts val="0"/>
              </a:spcBef>
              <a:spcAft>
                <a:spcPts val="2200"/>
              </a:spcAft>
              <a:buFont typeface="Arial" panose="020B0604020202020204" pitchFamily="34" charset="0"/>
              <a:buNone/>
              <a:defRPr sz="3600" b="1" kern="1200">
                <a:solidFill>
                  <a:srgbClr val="1AA1C6"/>
                </a:solidFill>
                <a:latin typeface="+mn-lt"/>
                <a:ea typeface="+mn-ea"/>
                <a:cs typeface="+mn-cs"/>
              </a:defRPr>
            </a:lvl1pPr>
            <a:lvl2pPr marL="0" indent="0" algn="l" defTabSz="1828800" rtl="0" eaLnBrk="1" latinLnBrk="0" hangingPunct="1">
              <a:lnSpc>
                <a:spcPct val="90000"/>
              </a:lnSpc>
              <a:spcBef>
                <a:spcPts val="0"/>
              </a:spcBef>
              <a:spcAft>
                <a:spcPts val="1100"/>
              </a:spcAft>
              <a:buFont typeface="Arial" panose="020B0604020202020204" pitchFamily="34" charset="0"/>
              <a:buNone/>
              <a:defRPr sz="3400" b="1" kern="1200">
                <a:solidFill>
                  <a:schemeClr val="tx2"/>
                </a:solidFill>
                <a:latin typeface="+mn-lt"/>
                <a:ea typeface="+mn-ea"/>
                <a:cs typeface="+mn-cs"/>
              </a:defRPr>
            </a:lvl2pPr>
            <a:lvl3pPr marL="0" indent="0" algn="l" defTabSz="1828800" rtl="0" eaLnBrk="1" latinLnBrk="0" hangingPunct="1">
              <a:lnSpc>
                <a:spcPct val="100000"/>
              </a:lnSpc>
              <a:spcBef>
                <a:spcPts val="0"/>
              </a:spcBef>
              <a:spcAft>
                <a:spcPts val="2200"/>
              </a:spcAft>
              <a:buFont typeface="Arial" panose="020B0604020202020204" pitchFamily="34" charset="0"/>
              <a:buNone/>
              <a:defRPr sz="3400" kern="1200">
                <a:solidFill>
                  <a:schemeClr val="tx2"/>
                </a:solidFill>
                <a:latin typeface="+mn-lt"/>
                <a:ea typeface="+mn-ea"/>
                <a:cs typeface="+mn-cs"/>
              </a:defRPr>
            </a:lvl3pPr>
            <a:lvl4pPr marL="360000" indent="-360000" algn="l" defTabSz="1828800" rtl="0" eaLnBrk="1" latinLnBrk="0" hangingPunct="1">
              <a:lnSpc>
                <a:spcPct val="100000"/>
              </a:lnSpc>
              <a:spcBef>
                <a:spcPts val="0"/>
              </a:spcBef>
              <a:spcAft>
                <a:spcPts val="1100"/>
              </a:spcAft>
              <a:buClr>
                <a:srgbClr val="1AA1C6"/>
              </a:buClr>
              <a:buFont typeface="Arial" panose="020B0604020202020204" pitchFamily="34" charset="0"/>
              <a:buChar char="•"/>
              <a:defRPr sz="3400" kern="1200">
                <a:solidFill>
                  <a:schemeClr val="tx2"/>
                </a:solidFill>
                <a:latin typeface="+mn-lt"/>
                <a:ea typeface="+mn-ea"/>
                <a:cs typeface="+mn-cs"/>
              </a:defRPr>
            </a:lvl4pPr>
            <a:lvl5pPr marL="720000" indent="-360000" algn="l" defTabSz="1828800" rtl="0" eaLnBrk="1" latinLnBrk="0" hangingPunct="1">
              <a:lnSpc>
                <a:spcPct val="100000"/>
              </a:lnSpc>
              <a:spcBef>
                <a:spcPts val="0"/>
              </a:spcBef>
              <a:spcAft>
                <a:spcPts val="1100"/>
              </a:spcAft>
              <a:buClr>
                <a:srgbClr val="1AA1C6"/>
              </a:buClr>
              <a:buFont typeface="Courier New" panose="02070309020205020404" pitchFamily="49" charset="0"/>
              <a:buChar char="o"/>
              <a:defRPr sz="3400" kern="1200">
                <a:solidFill>
                  <a:schemeClr val="tx2"/>
                </a:solidFill>
                <a:latin typeface="+mn-lt"/>
                <a:ea typeface="+mn-ea"/>
                <a:cs typeface="+mn-cs"/>
              </a:defRPr>
            </a:lvl5pPr>
            <a:lvl6pPr marL="720000" indent="-720000" algn="l" defTabSz="1828800" rtl="0" eaLnBrk="1" latinLnBrk="0" hangingPunct="1">
              <a:lnSpc>
                <a:spcPct val="100000"/>
              </a:lnSpc>
              <a:spcBef>
                <a:spcPts val="0"/>
              </a:spcBef>
              <a:spcAft>
                <a:spcPts val="1100"/>
              </a:spcAft>
              <a:buClr>
                <a:srgbClr val="1AA1C6"/>
              </a:buClr>
              <a:buSzPct val="80000"/>
              <a:buFont typeface="+mj-lt"/>
              <a:buAutoNum type="arabicPeriod"/>
              <a:defRPr sz="3400" kern="1200">
                <a:solidFill>
                  <a:schemeClr val="tx2"/>
                </a:solidFill>
                <a:latin typeface="+mn-lt"/>
                <a:ea typeface="+mn-ea"/>
                <a:cs typeface="+mn-cs"/>
              </a:defRPr>
            </a:lvl6pPr>
            <a:lvl7pPr marL="720000" indent="-720000" algn="l" defTabSz="1828800" rtl="0" eaLnBrk="1" latinLnBrk="0" hangingPunct="1">
              <a:lnSpc>
                <a:spcPct val="100000"/>
              </a:lnSpc>
              <a:spcBef>
                <a:spcPts val="0"/>
              </a:spcBef>
              <a:spcAft>
                <a:spcPts val="1100"/>
              </a:spcAft>
              <a:buClr>
                <a:srgbClr val="1AA1C6"/>
              </a:buClr>
              <a:buFont typeface="+mj-lt"/>
              <a:buAutoNum type="alphaLcPeriod"/>
              <a:defRPr sz="3400" kern="1200">
                <a:solidFill>
                  <a:schemeClr val="tx2"/>
                </a:solidFill>
                <a:latin typeface="+mn-lt"/>
                <a:ea typeface="+mn-ea"/>
                <a:cs typeface="+mn-cs"/>
              </a:defRPr>
            </a:lvl7pPr>
            <a:lvl8pPr marL="0" indent="0" algn="l" defTabSz="1828800" rtl="0" eaLnBrk="1" latinLnBrk="0" hangingPunct="1">
              <a:lnSpc>
                <a:spcPct val="100000"/>
              </a:lnSpc>
              <a:spcBef>
                <a:spcPts val="0"/>
              </a:spcBef>
              <a:spcAft>
                <a:spcPts val="1100"/>
              </a:spcAft>
              <a:buFont typeface="Arial" panose="020B0604020202020204" pitchFamily="34" charset="0"/>
              <a:buNone/>
              <a:defRPr sz="3400" kern="1200">
                <a:solidFill>
                  <a:schemeClr val="tx2"/>
                </a:solidFill>
                <a:latin typeface="+mn-lt"/>
                <a:ea typeface="+mn-ea"/>
                <a:cs typeface="+mn-cs"/>
              </a:defRPr>
            </a:lvl8pPr>
            <a:lvl9pPr marL="0" indent="0" algn="l" defTabSz="1828800" rtl="0" eaLnBrk="1" latinLnBrk="0" hangingPunct="1">
              <a:lnSpc>
                <a:spcPct val="100000"/>
              </a:lnSpc>
              <a:spcBef>
                <a:spcPts val="0"/>
              </a:spcBef>
              <a:spcAft>
                <a:spcPts val="1100"/>
              </a:spcAft>
              <a:buFont typeface="Arial" panose="020B0604020202020204" pitchFamily="34" charset="0"/>
              <a:buNone/>
              <a:defRPr sz="3400" kern="1200">
                <a:solidFill>
                  <a:schemeClr val="tx2"/>
                </a:solidFill>
                <a:latin typeface="+mn-lt"/>
                <a:ea typeface="+mn-ea"/>
                <a:cs typeface="+mn-cs"/>
              </a:defRPr>
            </a:lvl9pPr>
          </a:lstStyle>
          <a:p>
            <a:pPr marL="179705"/>
            <a:endParaRPr lang="en-AU" sz="2600" b="0">
              <a:solidFill>
                <a:srgbClr val="002664"/>
              </a:solidFill>
            </a:endParaRPr>
          </a:p>
          <a:p>
            <a:pPr marL="179705"/>
            <a:r>
              <a:rPr lang="en-AU" sz="2600" b="0">
                <a:solidFill>
                  <a:srgbClr val="002664"/>
                </a:solidFill>
              </a:rPr>
              <a:t>All vacant roles apart from the HM4 will be advertised internally to eHealth  in the first instance. The HM4 will be advertised across NSW Health. This will be done in 2 stages, with the more senior roles (HM4 , HM3 and HM2) being recruited first then the HM1 and AO6 to follow . All Talent Acquisition staff – permanent and temporary – will have the opportunity to apply for any vacant roles. These roles will need to go through WMP matching </a:t>
            </a:r>
            <a:endParaRPr lang="en-AU" sz="2600" b="0">
              <a:solidFill>
                <a:srgbClr val="000000"/>
              </a:solidFill>
              <a:cs typeface="Arial"/>
            </a:endParaRPr>
          </a:p>
          <a:p>
            <a:pPr marL="179705"/>
            <a:endParaRPr lang="en-AU" sz="2600" b="0">
              <a:solidFill>
                <a:srgbClr val="002664"/>
              </a:solidFill>
              <a:cs typeface="Arial"/>
            </a:endParaRPr>
          </a:p>
        </p:txBody>
      </p:sp>
      <p:sp>
        <p:nvSpPr>
          <p:cNvPr id="13" name="Text Placeholder 9">
            <a:extLst>
              <a:ext uri="{FF2B5EF4-FFF2-40B4-BE49-F238E27FC236}">
                <a16:creationId xmlns:a16="http://schemas.microsoft.com/office/drawing/2014/main" id="{D5061D84-236E-4A5C-840D-C3BB24CC1479}"/>
              </a:ext>
            </a:extLst>
          </p:cNvPr>
          <p:cNvSpPr txBox="1">
            <a:spLocks/>
          </p:cNvSpPr>
          <p:nvPr/>
        </p:nvSpPr>
        <p:spPr>
          <a:xfrm>
            <a:off x="531289" y="7398346"/>
            <a:ext cx="6210300" cy="1800000"/>
          </a:xfrm>
          <a:prstGeom prst="rect">
            <a:avLst/>
          </a:prstGeom>
          <a:solidFill>
            <a:schemeClr val="accent5"/>
          </a:solidFill>
        </p:spPr>
        <p:txBody>
          <a:bodyPr lIns="91440" tIns="45720" rIns="91440" bIns="45720" anchor="ctr"/>
          <a:lstStyle>
            <a:lvl1pPr marL="0" indent="0" algn="l" defTabSz="1828800" rtl="0" eaLnBrk="1" latinLnBrk="0" hangingPunct="1">
              <a:lnSpc>
                <a:spcPct val="100000"/>
              </a:lnSpc>
              <a:spcBef>
                <a:spcPts val="0"/>
              </a:spcBef>
              <a:spcAft>
                <a:spcPts val="2200"/>
              </a:spcAft>
              <a:buFont typeface="Arial" panose="020B0604020202020204" pitchFamily="34" charset="0"/>
              <a:buNone/>
              <a:defRPr sz="3600" b="1" kern="1200">
                <a:solidFill>
                  <a:srgbClr val="1AA1C6"/>
                </a:solidFill>
                <a:latin typeface="+mn-lt"/>
                <a:ea typeface="+mn-ea"/>
                <a:cs typeface="+mn-cs"/>
              </a:defRPr>
            </a:lvl1pPr>
            <a:lvl2pPr marL="0" indent="0" algn="l" defTabSz="1828800" rtl="0" eaLnBrk="1" latinLnBrk="0" hangingPunct="1">
              <a:lnSpc>
                <a:spcPct val="90000"/>
              </a:lnSpc>
              <a:spcBef>
                <a:spcPts val="0"/>
              </a:spcBef>
              <a:spcAft>
                <a:spcPts val="1100"/>
              </a:spcAft>
              <a:buFont typeface="Arial" panose="020B0604020202020204" pitchFamily="34" charset="0"/>
              <a:buNone/>
              <a:defRPr sz="3400" b="1" kern="1200">
                <a:solidFill>
                  <a:schemeClr val="tx2"/>
                </a:solidFill>
                <a:latin typeface="+mn-lt"/>
                <a:ea typeface="+mn-ea"/>
                <a:cs typeface="+mn-cs"/>
              </a:defRPr>
            </a:lvl2pPr>
            <a:lvl3pPr marL="0" indent="0" algn="l" defTabSz="1828800" rtl="0" eaLnBrk="1" latinLnBrk="0" hangingPunct="1">
              <a:lnSpc>
                <a:spcPct val="100000"/>
              </a:lnSpc>
              <a:spcBef>
                <a:spcPts val="0"/>
              </a:spcBef>
              <a:spcAft>
                <a:spcPts val="2200"/>
              </a:spcAft>
              <a:buFont typeface="Arial" panose="020B0604020202020204" pitchFamily="34" charset="0"/>
              <a:buNone/>
              <a:defRPr sz="3400" kern="1200">
                <a:solidFill>
                  <a:schemeClr val="tx2"/>
                </a:solidFill>
                <a:latin typeface="+mn-lt"/>
                <a:ea typeface="+mn-ea"/>
                <a:cs typeface="+mn-cs"/>
              </a:defRPr>
            </a:lvl3pPr>
            <a:lvl4pPr marL="360000" indent="-360000" algn="l" defTabSz="1828800" rtl="0" eaLnBrk="1" latinLnBrk="0" hangingPunct="1">
              <a:lnSpc>
                <a:spcPct val="100000"/>
              </a:lnSpc>
              <a:spcBef>
                <a:spcPts val="0"/>
              </a:spcBef>
              <a:spcAft>
                <a:spcPts val="1100"/>
              </a:spcAft>
              <a:buClr>
                <a:srgbClr val="1AA1C6"/>
              </a:buClr>
              <a:buFont typeface="Arial" panose="020B0604020202020204" pitchFamily="34" charset="0"/>
              <a:buChar char="•"/>
              <a:defRPr sz="3400" kern="1200">
                <a:solidFill>
                  <a:schemeClr val="tx2"/>
                </a:solidFill>
                <a:latin typeface="+mn-lt"/>
                <a:ea typeface="+mn-ea"/>
                <a:cs typeface="+mn-cs"/>
              </a:defRPr>
            </a:lvl4pPr>
            <a:lvl5pPr marL="720000" indent="-360000" algn="l" defTabSz="1828800" rtl="0" eaLnBrk="1" latinLnBrk="0" hangingPunct="1">
              <a:lnSpc>
                <a:spcPct val="100000"/>
              </a:lnSpc>
              <a:spcBef>
                <a:spcPts val="0"/>
              </a:spcBef>
              <a:spcAft>
                <a:spcPts val="1100"/>
              </a:spcAft>
              <a:buClr>
                <a:srgbClr val="1AA1C6"/>
              </a:buClr>
              <a:buFont typeface="Courier New" panose="02070309020205020404" pitchFamily="49" charset="0"/>
              <a:buChar char="o"/>
              <a:defRPr sz="3400" kern="1200">
                <a:solidFill>
                  <a:schemeClr val="tx2"/>
                </a:solidFill>
                <a:latin typeface="+mn-lt"/>
                <a:ea typeface="+mn-ea"/>
                <a:cs typeface="+mn-cs"/>
              </a:defRPr>
            </a:lvl5pPr>
            <a:lvl6pPr marL="720000" indent="-720000" algn="l" defTabSz="1828800" rtl="0" eaLnBrk="1" latinLnBrk="0" hangingPunct="1">
              <a:lnSpc>
                <a:spcPct val="100000"/>
              </a:lnSpc>
              <a:spcBef>
                <a:spcPts val="0"/>
              </a:spcBef>
              <a:spcAft>
                <a:spcPts val="1100"/>
              </a:spcAft>
              <a:buClr>
                <a:srgbClr val="1AA1C6"/>
              </a:buClr>
              <a:buSzPct val="80000"/>
              <a:buFont typeface="+mj-lt"/>
              <a:buAutoNum type="arabicPeriod"/>
              <a:defRPr sz="3400" kern="1200">
                <a:solidFill>
                  <a:schemeClr val="tx2"/>
                </a:solidFill>
                <a:latin typeface="+mn-lt"/>
                <a:ea typeface="+mn-ea"/>
                <a:cs typeface="+mn-cs"/>
              </a:defRPr>
            </a:lvl6pPr>
            <a:lvl7pPr marL="720000" indent="-720000" algn="l" defTabSz="1828800" rtl="0" eaLnBrk="1" latinLnBrk="0" hangingPunct="1">
              <a:lnSpc>
                <a:spcPct val="100000"/>
              </a:lnSpc>
              <a:spcBef>
                <a:spcPts val="0"/>
              </a:spcBef>
              <a:spcAft>
                <a:spcPts val="1100"/>
              </a:spcAft>
              <a:buClr>
                <a:srgbClr val="1AA1C6"/>
              </a:buClr>
              <a:buFont typeface="+mj-lt"/>
              <a:buAutoNum type="alphaLcPeriod"/>
              <a:defRPr sz="3400" kern="1200">
                <a:solidFill>
                  <a:schemeClr val="tx2"/>
                </a:solidFill>
                <a:latin typeface="+mn-lt"/>
                <a:ea typeface="+mn-ea"/>
                <a:cs typeface="+mn-cs"/>
              </a:defRPr>
            </a:lvl7pPr>
            <a:lvl8pPr marL="0" indent="0" algn="l" defTabSz="1828800" rtl="0" eaLnBrk="1" latinLnBrk="0" hangingPunct="1">
              <a:lnSpc>
                <a:spcPct val="100000"/>
              </a:lnSpc>
              <a:spcBef>
                <a:spcPts val="0"/>
              </a:spcBef>
              <a:spcAft>
                <a:spcPts val="1100"/>
              </a:spcAft>
              <a:buFont typeface="Arial" panose="020B0604020202020204" pitchFamily="34" charset="0"/>
              <a:buNone/>
              <a:defRPr sz="3400" kern="1200">
                <a:solidFill>
                  <a:schemeClr val="tx2"/>
                </a:solidFill>
                <a:latin typeface="+mn-lt"/>
                <a:ea typeface="+mn-ea"/>
                <a:cs typeface="+mn-cs"/>
              </a:defRPr>
            </a:lvl8pPr>
            <a:lvl9pPr marL="0" indent="0" algn="l" defTabSz="1828800" rtl="0" eaLnBrk="1" latinLnBrk="0" hangingPunct="1">
              <a:lnSpc>
                <a:spcPct val="100000"/>
              </a:lnSpc>
              <a:spcBef>
                <a:spcPts val="0"/>
              </a:spcBef>
              <a:spcAft>
                <a:spcPts val="1100"/>
              </a:spcAft>
              <a:buFont typeface="Arial" panose="020B0604020202020204" pitchFamily="34" charset="0"/>
              <a:buNone/>
              <a:defRPr sz="3400" kern="1200">
                <a:solidFill>
                  <a:schemeClr val="tx2"/>
                </a:solidFill>
                <a:latin typeface="+mn-lt"/>
                <a:ea typeface="+mn-ea"/>
                <a:cs typeface="+mn-cs"/>
              </a:defRPr>
            </a:lvl9pPr>
          </a:lstStyle>
          <a:p>
            <a:pPr algn="ctr"/>
            <a:r>
              <a:rPr lang="en-AU" sz="4800">
                <a:solidFill>
                  <a:schemeClr val="tx2"/>
                </a:solidFill>
              </a:rPr>
              <a:t>Step 3</a:t>
            </a:r>
          </a:p>
        </p:txBody>
      </p:sp>
      <p:sp>
        <p:nvSpPr>
          <p:cNvPr id="17" name="Text Placeholder 9">
            <a:extLst>
              <a:ext uri="{FF2B5EF4-FFF2-40B4-BE49-F238E27FC236}">
                <a16:creationId xmlns:a16="http://schemas.microsoft.com/office/drawing/2014/main" id="{0A9A3A8A-32F6-41C0-A0CE-2E8773B8B659}"/>
              </a:ext>
            </a:extLst>
          </p:cNvPr>
          <p:cNvSpPr txBox="1">
            <a:spLocks/>
          </p:cNvSpPr>
          <p:nvPr/>
        </p:nvSpPr>
        <p:spPr>
          <a:xfrm>
            <a:off x="6942442" y="7417395"/>
            <a:ext cx="16560000" cy="1799999"/>
          </a:xfrm>
          <a:prstGeom prst="rect">
            <a:avLst/>
          </a:prstGeom>
          <a:noFill/>
          <a:ln w="28575">
            <a:solidFill>
              <a:schemeClr val="accent5"/>
            </a:solidFill>
          </a:ln>
        </p:spPr>
        <p:txBody>
          <a:bodyPr lIns="91440" tIns="45720" rIns="91440" bIns="45720" anchor="ctr"/>
          <a:lstStyle>
            <a:lvl1pPr marL="0" indent="0" algn="l" defTabSz="1828800" rtl="0" eaLnBrk="1" latinLnBrk="0" hangingPunct="1">
              <a:lnSpc>
                <a:spcPct val="100000"/>
              </a:lnSpc>
              <a:spcBef>
                <a:spcPts val="0"/>
              </a:spcBef>
              <a:spcAft>
                <a:spcPts val="2200"/>
              </a:spcAft>
              <a:buFont typeface="Arial" panose="020B0604020202020204" pitchFamily="34" charset="0"/>
              <a:buNone/>
              <a:defRPr sz="3600" b="1" kern="1200">
                <a:solidFill>
                  <a:srgbClr val="1AA1C6"/>
                </a:solidFill>
                <a:latin typeface="+mn-lt"/>
                <a:ea typeface="+mn-ea"/>
                <a:cs typeface="+mn-cs"/>
              </a:defRPr>
            </a:lvl1pPr>
            <a:lvl2pPr marL="0" indent="0" algn="l" defTabSz="1828800" rtl="0" eaLnBrk="1" latinLnBrk="0" hangingPunct="1">
              <a:lnSpc>
                <a:spcPct val="90000"/>
              </a:lnSpc>
              <a:spcBef>
                <a:spcPts val="0"/>
              </a:spcBef>
              <a:spcAft>
                <a:spcPts val="1100"/>
              </a:spcAft>
              <a:buFont typeface="Arial" panose="020B0604020202020204" pitchFamily="34" charset="0"/>
              <a:buNone/>
              <a:defRPr sz="3400" b="1" kern="1200">
                <a:solidFill>
                  <a:schemeClr val="tx2"/>
                </a:solidFill>
                <a:latin typeface="+mn-lt"/>
                <a:ea typeface="+mn-ea"/>
                <a:cs typeface="+mn-cs"/>
              </a:defRPr>
            </a:lvl2pPr>
            <a:lvl3pPr marL="0" indent="0" algn="l" defTabSz="1828800" rtl="0" eaLnBrk="1" latinLnBrk="0" hangingPunct="1">
              <a:lnSpc>
                <a:spcPct val="100000"/>
              </a:lnSpc>
              <a:spcBef>
                <a:spcPts val="0"/>
              </a:spcBef>
              <a:spcAft>
                <a:spcPts val="2200"/>
              </a:spcAft>
              <a:buFont typeface="Arial" panose="020B0604020202020204" pitchFamily="34" charset="0"/>
              <a:buNone/>
              <a:defRPr sz="3400" kern="1200">
                <a:solidFill>
                  <a:schemeClr val="tx2"/>
                </a:solidFill>
                <a:latin typeface="+mn-lt"/>
                <a:ea typeface="+mn-ea"/>
                <a:cs typeface="+mn-cs"/>
              </a:defRPr>
            </a:lvl3pPr>
            <a:lvl4pPr marL="360000" indent="-360000" algn="l" defTabSz="1828800" rtl="0" eaLnBrk="1" latinLnBrk="0" hangingPunct="1">
              <a:lnSpc>
                <a:spcPct val="100000"/>
              </a:lnSpc>
              <a:spcBef>
                <a:spcPts val="0"/>
              </a:spcBef>
              <a:spcAft>
                <a:spcPts val="1100"/>
              </a:spcAft>
              <a:buClr>
                <a:srgbClr val="1AA1C6"/>
              </a:buClr>
              <a:buFont typeface="Arial" panose="020B0604020202020204" pitchFamily="34" charset="0"/>
              <a:buChar char="•"/>
              <a:defRPr sz="3400" kern="1200">
                <a:solidFill>
                  <a:schemeClr val="tx2"/>
                </a:solidFill>
                <a:latin typeface="+mn-lt"/>
                <a:ea typeface="+mn-ea"/>
                <a:cs typeface="+mn-cs"/>
              </a:defRPr>
            </a:lvl4pPr>
            <a:lvl5pPr marL="720000" indent="-360000" algn="l" defTabSz="1828800" rtl="0" eaLnBrk="1" latinLnBrk="0" hangingPunct="1">
              <a:lnSpc>
                <a:spcPct val="100000"/>
              </a:lnSpc>
              <a:spcBef>
                <a:spcPts val="0"/>
              </a:spcBef>
              <a:spcAft>
                <a:spcPts val="1100"/>
              </a:spcAft>
              <a:buClr>
                <a:srgbClr val="1AA1C6"/>
              </a:buClr>
              <a:buFont typeface="Courier New" panose="02070309020205020404" pitchFamily="49" charset="0"/>
              <a:buChar char="o"/>
              <a:defRPr sz="3400" kern="1200">
                <a:solidFill>
                  <a:schemeClr val="tx2"/>
                </a:solidFill>
                <a:latin typeface="+mn-lt"/>
                <a:ea typeface="+mn-ea"/>
                <a:cs typeface="+mn-cs"/>
              </a:defRPr>
            </a:lvl5pPr>
            <a:lvl6pPr marL="720000" indent="-720000" algn="l" defTabSz="1828800" rtl="0" eaLnBrk="1" latinLnBrk="0" hangingPunct="1">
              <a:lnSpc>
                <a:spcPct val="100000"/>
              </a:lnSpc>
              <a:spcBef>
                <a:spcPts val="0"/>
              </a:spcBef>
              <a:spcAft>
                <a:spcPts val="1100"/>
              </a:spcAft>
              <a:buClr>
                <a:srgbClr val="1AA1C6"/>
              </a:buClr>
              <a:buSzPct val="80000"/>
              <a:buFont typeface="+mj-lt"/>
              <a:buAutoNum type="arabicPeriod"/>
              <a:defRPr sz="3400" kern="1200">
                <a:solidFill>
                  <a:schemeClr val="tx2"/>
                </a:solidFill>
                <a:latin typeface="+mn-lt"/>
                <a:ea typeface="+mn-ea"/>
                <a:cs typeface="+mn-cs"/>
              </a:defRPr>
            </a:lvl6pPr>
            <a:lvl7pPr marL="720000" indent="-720000" algn="l" defTabSz="1828800" rtl="0" eaLnBrk="1" latinLnBrk="0" hangingPunct="1">
              <a:lnSpc>
                <a:spcPct val="100000"/>
              </a:lnSpc>
              <a:spcBef>
                <a:spcPts val="0"/>
              </a:spcBef>
              <a:spcAft>
                <a:spcPts val="1100"/>
              </a:spcAft>
              <a:buClr>
                <a:srgbClr val="1AA1C6"/>
              </a:buClr>
              <a:buFont typeface="+mj-lt"/>
              <a:buAutoNum type="alphaLcPeriod"/>
              <a:defRPr sz="3400" kern="1200">
                <a:solidFill>
                  <a:schemeClr val="tx2"/>
                </a:solidFill>
                <a:latin typeface="+mn-lt"/>
                <a:ea typeface="+mn-ea"/>
                <a:cs typeface="+mn-cs"/>
              </a:defRPr>
            </a:lvl7pPr>
            <a:lvl8pPr marL="0" indent="0" algn="l" defTabSz="1828800" rtl="0" eaLnBrk="1" latinLnBrk="0" hangingPunct="1">
              <a:lnSpc>
                <a:spcPct val="100000"/>
              </a:lnSpc>
              <a:spcBef>
                <a:spcPts val="0"/>
              </a:spcBef>
              <a:spcAft>
                <a:spcPts val="1100"/>
              </a:spcAft>
              <a:buFont typeface="Arial" panose="020B0604020202020204" pitchFamily="34" charset="0"/>
              <a:buNone/>
              <a:defRPr sz="3400" kern="1200">
                <a:solidFill>
                  <a:schemeClr val="tx2"/>
                </a:solidFill>
                <a:latin typeface="+mn-lt"/>
                <a:ea typeface="+mn-ea"/>
                <a:cs typeface="+mn-cs"/>
              </a:defRPr>
            </a:lvl8pPr>
            <a:lvl9pPr marL="0" indent="0" algn="l" defTabSz="1828800" rtl="0" eaLnBrk="1" latinLnBrk="0" hangingPunct="1">
              <a:lnSpc>
                <a:spcPct val="100000"/>
              </a:lnSpc>
              <a:spcBef>
                <a:spcPts val="0"/>
              </a:spcBef>
              <a:spcAft>
                <a:spcPts val="1100"/>
              </a:spcAft>
              <a:buFont typeface="Arial" panose="020B0604020202020204" pitchFamily="34" charset="0"/>
              <a:buNone/>
              <a:defRPr sz="3400" kern="1200">
                <a:solidFill>
                  <a:schemeClr val="tx2"/>
                </a:solidFill>
                <a:latin typeface="+mn-lt"/>
                <a:ea typeface="+mn-ea"/>
                <a:cs typeface="+mn-cs"/>
              </a:defRPr>
            </a:lvl9pPr>
          </a:lstStyle>
          <a:p>
            <a:r>
              <a:rPr lang="en-AU" sz="2600" b="0">
                <a:solidFill>
                  <a:srgbClr val="002664"/>
                </a:solidFill>
              </a:rPr>
              <a:t>  Unfilled vacancies posted for sector-wide redeployment job matching to excess employees.</a:t>
            </a:r>
          </a:p>
        </p:txBody>
      </p:sp>
      <p:sp>
        <p:nvSpPr>
          <p:cNvPr id="14" name="Text Placeholder 10">
            <a:extLst>
              <a:ext uri="{FF2B5EF4-FFF2-40B4-BE49-F238E27FC236}">
                <a16:creationId xmlns:a16="http://schemas.microsoft.com/office/drawing/2014/main" id="{04DE2BAE-0FF5-493F-BF55-7D25D3E25D34}"/>
              </a:ext>
            </a:extLst>
          </p:cNvPr>
          <p:cNvSpPr txBox="1">
            <a:spLocks/>
          </p:cNvSpPr>
          <p:nvPr/>
        </p:nvSpPr>
        <p:spPr>
          <a:xfrm>
            <a:off x="531289" y="9398543"/>
            <a:ext cx="6210300" cy="1800000"/>
          </a:xfrm>
          <a:prstGeom prst="rect">
            <a:avLst/>
          </a:prstGeom>
          <a:solidFill>
            <a:schemeClr val="accent6"/>
          </a:solidFill>
        </p:spPr>
        <p:txBody>
          <a:bodyPr lIns="91440" tIns="45720" rIns="91440" bIns="45720" anchor="ctr"/>
          <a:lstStyle>
            <a:lvl1pPr marL="0" indent="0" algn="l" defTabSz="1828800" rtl="0" eaLnBrk="1" latinLnBrk="0" hangingPunct="1">
              <a:lnSpc>
                <a:spcPct val="100000"/>
              </a:lnSpc>
              <a:spcBef>
                <a:spcPts val="0"/>
              </a:spcBef>
              <a:spcAft>
                <a:spcPts val="2200"/>
              </a:spcAft>
              <a:buFont typeface="Arial" panose="020B0604020202020204" pitchFamily="34" charset="0"/>
              <a:buNone/>
              <a:defRPr sz="3600" b="1" kern="1200">
                <a:solidFill>
                  <a:srgbClr val="1AA1C6"/>
                </a:solidFill>
                <a:latin typeface="+mn-lt"/>
                <a:ea typeface="+mn-ea"/>
                <a:cs typeface="+mn-cs"/>
              </a:defRPr>
            </a:lvl1pPr>
            <a:lvl2pPr marL="0" indent="0" algn="l" defTabSz="1828800" rtl="0" eaLnBrk="1" latinLnBrk="0" hangingPunct="1">
              <a:lnSpc>
                <a:spcPct val="90000"/>
              </a:lnSpc>
              <a:spcBef>
                <a:spcPts val="0"/>
              </a:spcBef>
              <a:spcAft>
                <a:spcPts val="1100"/>
              </a:spcAft>
              <a:buFont typeface="Arial" panose="020B0604020202020204" pitchFamily="34" charset="0"/>
              <a:buNone/>
              <a:defRPr sz="3400" b="1" kern="1200">
                <a:solidFill>
                  <a:schemeClr val="tx2"/>
                </a:solidFill>
                <a:latin typeface="+mn-lt"/>
                <a:ea typeface="+mn-ea"/>
                <a:cs typeface="+mn-cs"/>
              </a:defRPr>
            </a:lvl2pPr>
            <a:lvl3pPr marL="0" indent="0" algn="l" defTabSz="1828800" rtl="0" eaLnBrk="1" latinLnBrk="0" hangingPunct="1">
              <a:lnSpc>
                <a:spcPct val="100000"/>
              </a:lnSpc>
              <a:spcBef>
                <a:spcPts val="0"/>
              </a:spcBef>
              <a:spcAft>
                <a:spcPts val="2200"/>
              </a:spcAft>
              <a:buFont typeface="Arial" panose="020B0604020202020204" pitchFamily="34" charset="0"/>
              <a:buNone/>
              <a:defRPr sz="3400" kern="1200">
                <a:solidFill>
                  <a:schemeClr val="tx2"/>
                </a:solidFill>
                <a:latin typeface="+mn-lt"/>
                <a:ea typeface="+mn-ea"/>
                <a:cs typeface="+mn-cs"/>
              </a:defRPr>
            </a:lvl3pPr>
            <a:lvl4pPr marL="360000" indent="-360000" algn="l" defTabSz="1828800" rtl="0" eaLnBrk="1" latinLnBrk="0" hangingPunct="1">
              <a:lnSpc>
                <a:spcPct val="100000"/>
              </a:lnSpc>
              <a:spcBef>
                <a:spcPts val="0"/>
              </a:spcBef>
              <a:spcAft>
                <a:spcPts val="1100"/>
              </a:spcAft>
              <a:buClr>
                <a:srgbClr val="1AA1C6"/>
              </a:buClr>
              <a:buFont typeface="Arial" panose="020B0604020202020204" pitchFamily="34" charset="0"/>
              <a:buChar char="•"/>
              <a:defRPr sz="3400" kern="1200">
                <a:solidFill>
                  <a:schemeClr val="tx2"/>
                </a:solidFill>
                <a:latin typeface="+mn-lt"/>
                <a:ea typeface="+mn-ea"/>
                <a:cs typeface="+mn-cs"/>
              </a:defRPr>
            </a:lvl4pPr>
            <a:lvl5pPr marL="720000" indent="-360000" algn="l" defTabSz="1828800" rtl="0" eaLnBrk="1" latinLnBrk="0" hangingPunct="1">
              <a:lnSpc>
                <a:spcPct val="100000"/>
              </a:lnSpc>
              <a:spcBef>
                <a:spcPts val="0"/>
              </a:spcBef>
              <a:spcAft>
                <a:spcPts val="1100"/>
              </a:spcAft>
              <a:buClr>
                <a:srgbClr val="1AA1C6"/>
              </a:buClr>
              <a:buFont typeface="Courier New" panose="02070309020205020404" pitchFamily="49" charset="0"/>
              <a:buChar char="o"/>
              <a:defRPr sz="3400" kern="1200">
                <a:solidFill>
                  <a:schemeClr val="tx2"/>
                </a:solidFill>
                <a:latin typeface="+mn-lt"/>
                <a:ea typeface="+mn-ea"/>
                <a:cs typeface="+mn-cs"/>
              </a:defRPr>
            </a:lvl5pPr>
            <a:lvl6pPr marL="720000" indent="-720000" algn="l" defTabSz="1828800" rtl="0" eaLnBrk="1" latinLnBrk="0" hangingPunct="1">
              <a:lnSpc>
                <a:spcPct val="100000"/>
              </a:lnSpc>
              <a:spcBef>
                <a:spcPts val="0"/>
              </a:spcBef>
              <a:spcAft>
                <a:spcPts val="1100"/>
              </a:spcAft>
              <a:buClr>
                <a:srgbClr val="1AA1C6"/>
              </a:buClr>
              <a:buSzPct val="80000"/>
              <a:buFont typeface="+mj-lt"/>
              <a:buAutoNum type="arabicPeriod"/>
              <a:defRPr sz="3400" kern="1200">
                <a:solidFill>
                  <a:schemeClr val="tx2"/>
                </a:solidFill>
                <a:latin typeface="+mn-lt"/>
                <a:ea typeface="+mn-ea"/>
                <a:cs typeface="+mn-cs"/>
              </a:defRPr>
            </a:lvl6pPr>
            <a:lvl7pPr marL="720000" indent="-720000" algn="l" defTabSz="1828800" rtl="0" eaLnBrk="1" latinLnBrk="0" hangingPunct="1">
              <a:lnSpc>
                <a:spcPct val="100000"/>
              </a:lnSpc>
              <a:spcBef>
                <a:spcPts val="0"/>
              </a:spcBef>
              <a:spcAft>
                <a:spcPts val="1100"/>
              </a:spcAft>
              <a:buClr>
                <a:srgbClr val="1AA1C6"/>
              </a:buClr>
              <a:buFont typeface="+mj-lt"/>
              <a:buAutoNum type="alphaLcPeriod"/>
              <a:defRPr sz="3400" kern="1200">
                <a:solidFill>
                  <a:schemeClr val="tx2"/>
                </a:solidFill>
                <a:latin typeface="+mn-lt"/>
                <a:ea typeface="+mn-ea"/>
                <a:cs typeface="+mn-cs"/>
              </a:defRPr>
            </a:lvl7pPr>
            <a:lvl8pPr marL="0" indent="0" algn="l" defTabSz="1828800" rtl="0" eaLnBrk="1" latinLnBrk="0" hangingPunct="1">
              <a:lnSpc>
                <a:spcPct val="100000"/>
              </a:lnSpc>
              <a:spcBef>
                <a:spcPts val="0"/>
              </a:spcBef>
              <a:spcAft>
                <a:spcPts val="1100"/>
              </a:spcAft>
              <a:buFont typeface="Arial" panose="020B0604020202020204" pitchFamily="34" charset="0"/>
              <a:buNone/>
              <a:defRPr sz="3400" kern="1200">
                <a:solidFill>
                  <a:schemeClr val="tx2"/>
                </a:solidFill>
                <a:latin typeface="+mn-lt"/>
                <a:ea typeface="+mn-ea"/>
                <a:cs typeface="+mn-cs"/>
              </a:defRPr>
            </a:lvl8pPr>
            <a:lvl9pPr marL="0" indent="0" algn="l" defTabSz="1828800" rtl="0" eaLnBrk="1" latinLnBrk="0" hangingPunct="1">
              <a:lnSpc>
                <a:spcPct val="100000"/>
              </a:lnSpc>
              <a:spcBef>
                <a:spcPts val="0"/>
              </a:spcBef>
              <a:spcAft>
                <a:spcPts val="1100"/>
              </a:spcAft>
              <a:buFont typeface="Arial" panose="020B0604020202020204" pitchFamily="34" charset="0"/>
              <a:buNone/>
              <a:defRPr sz="3400" kern="1200">
                <a:solidFill>
                  <a:schemeClr val="tx2"/>
                </a:solidFill>
                <a:latin typeface="+mn-lt"/>
                <a:ea typeface="+mn-ea"/>
                <a:cs typeface="+mn-cs"/>
              </a:defRPr>
            </a:lvl9pPr>
          </a:lstStyle>
          <a:p>
            <a:pPr algn="ctr"/>
            <a:r>
              <a:rPr lang="en-AU" sz="4800">
                <a:solidFill>
                  <a:schemeClr val="tx2"/>
                </a:solidFill>
              </a:rPr>
              <a:t>Step 4</a:t>
            </a:r>
          </a:p>
        </p:txBody>
      </p:sp>
      <p:sp>
        <p:nvSpPr>
          <p:cNvPr id="18" name="Text Placeholder 10">
            <a:extLst>
              <a:ext uri="{FF2B5EF4-FFF2-40B4-BE49-F238E27FC236}">
                <a16:creationId xmlns:a16="http://schemas.microsoft.com/office/drawing/2014/main" id="{3C936BDE-86C5-4DD2-9B06-8C2D24684B43}"/>
              </a:ext>
            </a:extLst>
          </p:cNvPr>
          <p:cNvSpPr txBox="1">
            <a:spLocks/>
          </p:cNvSpPr>
          <p:nvPr/>
        </p:nvSpPr>
        <p:spPr>
          <a:xfrm>
            <a:off x="6942442" y="9436612"/>
            <a:ext cx="16560000" cy="1761931"/>
          </a:xfrm>
          <a:prstGeom prst="rect">
            <a:avLst/>
          </a:prstGeom>
          <a:noFill/>
          <a:ln w="28575">
            <a:solidFill>
              <a:schemeClr val="accent6"/>
            </a:solidFill>
          </a:ln>
        </p:spPr>
        <p:txBody>
          <a:bodyPr lIns="91440" tIns="45720" rIns="91440" bIns="45720" anchor="ctr"/>
          <a:lstStyle>
            <a:lvl1pPr marL="0" indent="0" algn="l" defTabSz="1828800" rtl="0" eaLnBrk="1" latinLnBrk="0" hangingPunct="1">
              <a:lnSpc>
                <a:spcPct val="100000"/>
              </a:lnSpc>
              <a:spcBef>
                <a:spcPts val="0"/>
              </a:spcBef>
              <a:spcAft>
                <a:spcPts val="2200"/>
              </a:spcAft>
              <a:buFont typeface="Arial" panose="020B0604020202020204" pitchFamily="34" charset="0"/>
              <a:buNone/>
              <a:defRPr sz="3600" b="1" kern="1200">
                <a:solidFill>
                  <a:srgbClr val="1AA1C6"/>
                </a:solidFill>
                <a:latin typeface="+mn-lt"/>
                <a:ea typeface="+mn-ea"/>
                <a:cs typeface="+mn-cs"/>
              </a:defRPr>
            </a:lvl1pPr>
            <a:lvl2pPr marL="0" indent="0" algn="l" defTabSz="1828800" rtl="0" eaLnBrk="1" latinLnBrk="0" hangingPunct="1">
              <a:lnSpc>
                <a:spcPct val="90000"/>
              </a:lnSpc>
              <a:spcBef>
                <a:spcPts val="0"/>
              </a:spcBef>
              <a:spcAft>
                <a:spcPts val="1100"/>
              </a:spcAft>
              <a:buFont typeface="Arial" panose="020B0604020202020204" pitchFamily="34" charset="0"/>
              <a:buNone/>
              <a:defRPr sz="3400" b="1" kern="1200">
                <a:solidFill>
                  <a:schemeClr val="tx2"/>
                </a:solidFill>
                <a:latin typeface="+mn-lt"/>
                <a:ea typeface="+mn-ea"/>
                <a:cs typeface="+mn-cs"/>
              </a:defRPr>
            </a:lvl2pPr>
            <a:lvl3pPr marL="0" indent="0" algn="l" defTabSz="1828800" rtl="0" eaLnBrk="1" latinLnBrk="0" hangingPunct="1">
              <a:lnSpc>
                <a:spcPct val="100000"/>
              </a:lnSpc>
              <a:spcBef>
                <a:spcPts val="0"/>
              </a:spcBef>
              <a:spcAft>
                <a:spcPts val="2200"/>
              </a:spcAft>
              <a:buFont typeface="Arial" panose="020B0604020202020204" pitchFamily="34" charset="0"/>
              <a:buNone/>
              <a:defRPr sz="3400" kern="1200">
                <a:solidFill>
                  <a:schemeClr val="tx2"/>
                </a:solidFill>
                <a:latin typeface="+mn-lt"/>
                <a:ea typeface="+mn-ea"/>
                <a:cs typeface="+mn-cs"/>
              </a:defRPr>
            </a:lvl3pPr>
            <a:lvl4pPr marL="360000" indent="-360000" algn="l" defTabSz="1828800" rtl="0" eaLnBrk="1" latinLnBrk="0" hangingPunct="1">
              <a:lnSpc>
                <a:spcPct val="100000"/>
              </a:lnSpc>
              <a:spcBef>
                <a:spcPts val="0"/>
              </a:spcBef>
              <a:spcAft>
                <a:spcPts val="1100"/>
              </a:spcAft>
              <a:buClr>
                <a:srgbClr val="1AA1C6"/>
              </a:buClr>
              <a:buFont typeface="Arial" panose="020B0604020202020204" pitchFamily="34" charset="0"/>
              <a:buChar char="•"/>
              <a:defRPr sz="3400" kern="1200">
                <a:solidFill>
                  <a:schemeClr val="tx2"/>
                </a:solidFill>
                <a:latin typeface="+mn-lt"/>
                <a:ea typeface="+mn-ea"/>
                <a:cs typeface="+mn-cs"/>
              </a:defRPr>
            </a:lvl4pPr>
            <a:lvl5pPr marL="720000" indent="-360000" algn="l" defTabSz="1828800" rtl="0" eaLnBrk="1" latinLnBrk="0" hangingPunct="1">
              <a:lnSpc>
                <a:spcPct val="100000"/>
              </a:lnSpc>
              <a:spcBef>
                <a:spcPts val="0"/>
              </a:spcBef>
              <a:spcAft>
                <a:spcPts val="1100"/>
              </a:spcAft>
              <a:buClr>
                <a:srgbClr val="1AA1C6"/>
              </a:buClr>
              <a:buFont typeface="Courier New" panose="02070309020205020404" pitchFamily="49" charset="0"/>
              <a:buChar char="o"/>
              <a:defRPr sz="3400" kern="1200">
                <a:solidFill>
                  <a:schemeClr val="tx2"/>
                </a:solidFill>
                <a:latin typeface="+mn-lt"/>
                <a:ea typeface="+mn-ea"/>
                <a:cs typeface="+mn-cs"/>
              </a:defRPr>
            </a:lvl5pPr>
            <a:lvl6pPr marL="720000" indent="-720000" algn="l" defTabSz="1828800" rtl="0" eaLnBrk="1" latinLnBrk="0" hangingPunct="1">
              <a:lnSpc>
                <a:spcPct val="100000"/>
              </a:lnSpc>
              <a:spcBef>
                <a:spcPts val="0"/>
              </a:spcBef>
              <a:spcAft>
                <a:spcPts val="1100"/>
              </a:spcAft>
              <a:buClr>
                <a:srgbClr val="1AA1C6"/>
              </a:buClr>
              <a:buSzPct val="80000"/>
              <a:buFont typeface="+mj-lt"/>
              <a:buAutoNum type="arabicPeriod"/>
              <a:defRPr sz="3400" kern="1200">
                <a:solidFill>
                  <a:schemeClr val="tx2"/>
                </a:solidFill>
                <a:latin typeface="+mn-lt"/>
                <a:ea typeface="+mn-ea"/>
                <a:cs typeface="+mn-cs"/>
              </a:defRPr>
            </a:lvl6pPr>
            <a:lvl7pPr marL="720000" indent="-720000" algn="l" defTabSz="1828800" rtl="0" eaLnBrk="1" latinLnBrk="0" hangingPunct="1">
              <a:lnSpc>
                <a:spcPct val="100000"/>
              </a:lnSpc>
              <a:spcBef>
                <a:spcPts val="0"/>
              </a:spcBef>
              <a:spcAft>
                <a:spcPts val="1100"/>
              </a:spcAft>
              <a:buClr>
                <a:srgbClr val="1AA1C6"/>
              </a:buClr>
              <a:buFont typeface="+mj-lt"/>
              <a:buAutoNum type="alphaLcPeriod"/>
              <a:defRPr sz="3400" kern="1200">
                <a:solidFill>
                  <a:schemeClr val="tx2"/>
                </a:solidFill>
                <a:latin typeface="+mn-lt"/>
                <a:ea typeface="+mn-ea"/>
                <a:cs typeface="+mn-cs"/>
              </a:defRPr>
            </a:lvl7pPr>
            <a:lvl8pPr marL="0" indent="0" algn="l" defTabSz="1828800" rtl="0" eaLnBrk="1" latinLnBrk="0" hangingPunct="1">
              <a:lnSpc>
                <a:spcPct val="100000"/>
              </a:lnSpc>
              <a:spcBef>
                <a:spcPts val="0"/>
              </a:spcBef>
              <a:spcAft>
                <a:spcPts val="1100"/>
              </a:spcAft>
              <a:buFont typeface="Arial" panose="020B0604020202020204" pitchFamily="34" charset="0"/>
              <a:buNone/>
              <a:defRPr sz="3400" kern="1200">
                <a:solidFill>
                  <a:schemeClr val="tx2"/>
                </a:solidFill>
                <a:latin typeface="+mn-lt"/>
                <a:ea typeface="+mn-ea"/>
                <a:cs typeface="+mn-cs"/>
              </a:defRPr>
            </a:lvl8pPr>
            <a:lvl9pPr marL="0" indent="0" algn="l" defTabSz="1828800" rtl="0" eaLnBrk="1" latinLnBrk="0" hangingPunct="1">
              <a:lnSpc>
                <a:spcPct val="100000"/>
              </a:lnSpc>
              <a:spcBef>
                <a:spcPts val="0"/>
              </a:spcBef>
              <a:spcAft>
                <a:spcPts val="1100"/>
              </a:spcAft>
              <a:buFont typeface="Arial" panose="020B0604020202020204" pitchFamily="34" charset="0"/>
              <a:buNone/>
              <a:defRPr sz="3400" kern="1200">
                <a:solidFill>
                  <a:schemeClr val="tx2"/>
                </a:solidFill>
                <a:latin typeface="+mn-lt"/>
                <a:ea typeface="+mn-ea"/>
                <a:cs typeface="+mn-cs"/>
              </a:defRPr>
            </a:lvl9pPr>
          </a:lstStyle>
          <a:p>
            <a:pPr marL="179705"/>
            <a:r>
              <a:rPr lang="en-AU" sz="2600" b="0">
                <a:solidFill>
                  <a:srgbClr val="002664"/>
                </a:solidFill>
              </a:rPr>
              <a:t>Remaining positions advertised internally across NSW Health  and externally. Following the recruitment process, if there are any current temporary staff who did not secure a permanent role, their contracts will end on their individual contract end dates. </a:t>
            </a:r>
            <a:endParaRPr lang="en-AU" sz="2600" b="0">
              <a:solidFill>
                <a:srgbClr val="002664"/>
              </a:solidFill>
              <a:cs typeface="Arial"/>
            </a:endParaRPr>
          </a:p>
        </p:txBody>
      </p:sp>
      <p:sp>
        <p:nvSpPr>
          <p:cNvPr id="3" name="Slide Number Placeholder 2">
            <a:extLst>
              <a:ext uri="{FF2B5EF4-FFF2-40B4-BE49-F238E27FC236}">
                <a16:creationId xmlns:a16="http://schemas.microsoft.com/office/drawing/2014/main" id="{996C0646-88F8-CC93-04AA-3C647DB66961}"/>
              </a:ext>
            </a:extLst>
          </p:cNvPr>
          <p:cNvSpPr>
            <a:spLocks noGrp="1"/>
          </p:cNvSpPr>
          <p:nvPr>
            <p:ph type="sldNum" sz="quarter" idx="10"/>
          </p:nvPr>
        </p:nvSpPr>
        <p:spPr>
          <a:xfrm>
            <a:off x="22680880" y="12579816"/>
            <a:ext cx="1021049" cy="361950"/>
          </a:xfrm>
        </p:spPr>
        <p:txBody>
          <a:bodyPr/>
          <a:lstStyle/>
          <a:p>
            <a:fld id="{6B6D7E5B-A78B-4B2C-A3DF-CDE1EFD1EBA1}" type="slidenum">
              <a:rPr lang="en-AU" smtClean="0"/>
              <a:pPr/>
              <a:t>21</a:t>
            </a:fld>
            <a:endParaRPr lang="en-AU"/>
          </a:p>
        </p:txBody>
      </p:sp>
    </p:spTree>
    <p:extLst>
      <p:ext uri="{BB962C8B-B14F-4D97-AF65-F5344CB8AC3E}">
        <p14:creationId xmlns:p14="http://schemas.microsoft.com/office/powerpoint/2010/main" val="110422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2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2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0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20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20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2" grpId="0" animBg="1"/>
      <p:bldP spid="16" grpId="0" animBg="1"/>
      <p:bldP spid="13" grpId="0" animBg="1"/>
      <p:bldP spid="17" grpId="0" animBg="1"/>
      <p:bldP spid="14"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6300F-D247-7EB1-101B-971609893582}"/>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88105A9-09EE-D351-8C23-57DF18EC41A5}"/>
              </a:ext>
            </a:extLst>
          </p:cNvPr>
          <p:cNvSpPr>
            <a:spLocks noGrp="1"/>
          </p:cNvSpPr>
          <p:nvPr>
            <p:ph idx="1"/>
          </p:nvPr>
        </p:nvSpPr>
        <p:spPr>
          <a:xfrm>
            <a:off x="717550" y="3383087"/>
            <a:ext cx="23006275" cy="10326145"/>
          </a:xfrm>
        </p:spPr>
        <p:txBody>
          <a:bodyPr vert="horz" lIns="0" tIns="0" rIns="0" bIns="0" rtlCol="0" anchor="t">
            <a:noAutofit/>
          </a:bodyPr>
          <a:lstStyle/>
          <a:p>
            <a:r>
              <a:rPr lang="en-AU" sz="3000" b="0">
                <a:solidFill>
                  <a:schemeClr val="tx2"/>
                </a:solidFill>
              </a:rPr>
              <a:t>The new structure provides new opportunities for you all , and we hope to see you in the mix. To help you put your best-self forward, or if it’s been a while since you have submitted an application, try some of these resources which are available for you:</a:t>
            </a:r>
          </a:p>
          <a:p>
            <a:pPr marL="457200" indent="-457200">
              <a:spcAft>
                <a:spcPts val="1800"/>
              </a:spcAft>
              <a:buClr>
                <a:schemeClr val="accent4"/>
              </a:buClr>
              <a:buFont typeface="Arial" panose="020B0604020202020204" pitchFamily="34" charset="0"/>
              <a:buChar char="•"/>
            </a:pPr>
            <a:r>
              <a:rPr lang="en-AU" sz="3000" b="0">
                <a:solidFill>
                  <a:schemeClr val="tx2"/>
                </a:solidFill>
              </a:rPr>
              <a:t>The Public Service Commission’s Capability Discovery Tool</a:t>
            </a:r>
            <a:endParaRPr lang="en-AU" sz="3000" b="0">
              <a:solidFill>
                <a:schemeClr val="tx2"/>
              </a:solidFill>
              <a:cs typeface="Arial"/>
            </a:endParaRPr>
          </a:p>
          <a:p>
            <a:pPr marL="457200" indent="-457200">
              <a:spcAft>
                <a:spcPts val="1800"/>
              </a:spcAft>
              <a:buClr>
                <a:schemeClr val="accent4"/>
              </a:buClr>
              <a:buFont typeface="Arial" panose="020B0604020202020204" pitchFamily="34" charset="0"/>
              <a:buChar char="•"/>
            </a:pPr>
            <a:r>
              <a:rPr lang="en-AU" sz="3000" b="0">
                <a:solidFill>
                  <a:schemeClr val="tx2"/>
                </a:solidFill>
              </a:rPr>
              <a:t>Skills Framework for the Information Age (SFIA) Self-Assessment</a:t>
            </a:r>
            <a:endParaRPr lang="en-AU" sz="3000" b="0">
              <a:solidFill>
                <a:schemeClr val="tx2"/>
              </a:solidFill>
              <a:cs typeface="Arial"/>
            </a:endParaRPr>
          </a:p>
          <a:p>
            <a:pPr marL="457200" indent="-457200">
              <a:spcAft>
                <a:spcPts val="1800"/>
              </a:spcAft>
              <a:buClr>
                <a:schemeClr val="accent4"/>
              </a:buClr>
              <a:buFont typeface="Arial" panose="020B0604020202020204" pitchFamily="34" charset="0"/>
              <a:buChar char="•"/>
            </a:pPr>
            <a:r>
              <a:rPr lang="en-AU" sz="3000" b="0">
                <a:solidFill>
                  <a:schemeClr val="tx2"/>
                </a:solidFill>
              </a:rPr>
              <a:t>Talk to your supervisor – they know how you work as well as your personal strengths and weaknesses. They can provide tailored advice and want you to succeed!</a:t>
            </a:r>
            <a:endParaRPr lang="en-AU" sz="3000" b="0">
              <a:solidFill>
                <a:schemeClr val="tx2"/>
              </a:solidFill>
              <a:cs typeface="Arial"/>
            </a:endParaRPr>
          </a:p>
          <a:p>
            <a:pPr marL="457200" indent="-457200">
              <a:spcAft>
                <a:spcPts val="1800"/>
              </a:spcAft>
              <a:buClr>
                <a:schemeClr val="accent4"/>
              </a:buClr>
              <a:buFont typeface="Arial" panose="020B0604020202020204" pitchFamily="34" charset="0"/>
              <a:buChar char="•"/>
            </a:pPr>
            <a:r>
              <a:rPr lang="en-AU" sz="3000" b="0">
                <a:solidFill>
                  <a:schemeClr val="tx2"/>
                </a:solidFill>
              </a:rPr>
              <a:t>My Health Learning short courses, such as:</a:t>
            </a:r>
            <a:endParaRPr lang="en-AU" sz="3000" b="0">
              <a:solidFill>
                <a:schemeClr val="tx2"/>
              </a:solidFill>
              <a:cs typeface="Arial"/>
            </a:endParaRPr>
          </a:p>
          <a:p>
            <a:pPr marL="441325" lvl="3" indent="0">
              <a:buClr>
                <a:srgbClr val="002060"/>
              </a:buClr>
              <a:buNone/>
            </a:pPr>
            <a:r>
              <a:rPr lang="en-AU" sz="2400"/>
              <a:t>- Perform better at interview (Course Code 276239166, approx. 10-15 minutes)</a:t>
            </a:r>
            <a:endParaRPr lang="en-AU" sz="2400">
              <a:cs typeface="Arial"/>
            </a:endParaRPr>
          </a:p>
          <a:p>
            <a:pPr marL="441325" lvl="3" indent="0">
              <a:buClr>
                <a:srgbClr val="002060"/>
              </a:buClr>
              <a:buNone/>
            </a:pPr>
            <a:r>
              <a:rPr lang="en-AU" sz="2400"/>
              <a:t>- </a:t>
            </a:r>
            <a:r>
              <a:rPr lang="en-AU" sz="2400" b="0"/>
              <a:t>Easy Guide to Writing (Course Code 40165467, approx. 20-30 minutes)</a:t>
            </a:r>
            <a:endParaRPr lang="en-AU" sz="2400" b="0">
              <a:cs typeface="Arial"/>
            </a:endParaRPr>
          </a:p>
          <a:p>
            <a:pPr marL="441325" lvl="3" indent="0">
              <a:buClr>
                <a:srgbClr val="002060"/>
              </a:buClr>
              <a:buNone/>
            </a:pPr>
            <a:r>
              <a:rPr lang="en-AU" sz="2400"/>
              <a:t>- Positive Psychology: Work with others using a strengths-focused lens (Course Code 386641391, approx. 5 minutes)</a:t>
            </a:r>
            <a:endParaRPr lang="en-AU" sz="2400">
              <a:cs typeface="Arial"/>
            </a:endParaRPr>
          </a:p>
          <a:p>
            <a:pPr marL="441325" lvl="3" indent="0">
              <a:buClr>
                <a:srgbClr val="002060"/>
              </a:buClr>
              <a:buNone/>
            </a:pPr>
            <a:r>
              <a:rPr lang="en-AU" sz="2400" b="0"/>
              <a:t>- Tapping into Emotional Intelligenc</a:t>
            </a:r>
            <a:r>
              <a:rPr lang="en-AU" sz="2400"/>
              <a:t>e (Course Code 301919328, approx. 10 minutes)</a:t>
            </a:r>
            <a:endParaRPr lang="en-AU" sz="2400">
              <a:cs typeface="Arial"/>
            </a:endParaRPr>
          </a:p>
          <a:p>
            <a:pPr marL="359410" lvl="3" indent="0">
              <a:buNone/>
            </a:pPr>
            <a:endParaRPr lang="en-AU" sz="2400" b="1">
              <a:cs typeface="Arial"/>
            </a:endParaRPr>
          </a:p>
          <a:p>
            <a:r>
              <a:rPr lang="en-AU" sz="3000">
                <a:solidFill>
                  <a:schemeClr val="tx2"/>
                </a:solidFill>
              </a:rPr>
              <a:t>Other resources:</a:t>
            </a:r>
            <a:endParaRPr lang="en-AU" sz="3000">
              <a:solidFill>
                <a:schemeClr val="tx2"/>
              </a:solidFill>
              <a:cs typeface="Arial"/>
            </a:endParaRPr>
          </a:p>
          <a:p>
            <a:pPr marL="282575" lvl="3" indent="-282575"/>
            <a:r>
              <a:rPr lang="en-AU" sz="2400">
                <a:solidFill>
                  <a:schemeClr val="accent5">
                    <a:lumMod val="75000"/>
                  </a:schemeClr>
                </a:solidFill>
                <a:hlinkClick r:id="rId2">
                  <a:extLst>
                    <a:ext uri="{A12FA001-AC4F-418D-AE19-62706E023703}">
                      <ahyp:hlinkClr xmlns:ahyp="http://schemas.microsoft.com/office/drawing/2018/hyperlinkcolor" val="tx"/>
                    </a:ext>
                  </a:extLst>
                </a:hlinkClick>
              </a:rPr>
              <a:t>Writing your application</a:t>
            </a:r>
            <a:r>
              <a:rPr lang="en-AU" sz="2400"/>
              <a:t> by I Work for NSW</a:t>
            </a:r>
          </a:p>
          <a:p>
            <a:pPr marL="282575" lvl="3" indent="-282575"/>
            <a:r>
              <a:rPr lang="en-AU" sz="2400">
                <a:solidFill>
                  <a:schemeClr val="accent5">
                    <a:lumMod val="75000"/>
                  </a:schemeClr>
                </a:solidFill>
                <a:hlinkClick r:id="rId3">
                  <a:extLst>
                    <a:ext uri="{A12FA001-AC4F-418D-AE19-62706E023703}">
                      <ahyp:hlinkClr xmlns:ahyp="http://schemas.microsoft.com/office/drawing/2018/hyperlinkcolor" val="tx"/>
                    </a:ext>
                  </a:extLst>
                </a:hlinkClick>
              </a:rPr>
              <a:t>The Application Process</a:t>
            </a:r>
            <a:r>
              <a:rPr lang="en-AU" sz="2400"/>
              <a:t> by the Public Service Commission</a:t>
            </a:r>
          </a:p>
          <a:p>
            <a:pPr marL="282575" lvl="3" indent="-282575"/>
            <a:r>
              <a:rPr lang="en-AU" sz="2400"/>
              <a:t>Our </a:t>
            </a:r>
            <a:r>
              <a:rPr lang="en-AU" sz="2400">
                <a:solidFill>
                  <a:schemeClr val="accent5">
                    <a:lumMod val="75000"/>
                  </a:schemeClr>
                </a:solidFill>
                <a:hlinkClick r:id="rId4">
                  <a:extLst>
                    <a:ext uri="{A12FA001-AC4F-418D-AE19-62706E023703}">
                      <ahyp:hlinkClr xmlns:ahyp="http://schemas.microsoft.com/office/drawing/2018/hyperlinkcolor" val="tx"/>
                    </a:ext>
                  </a:extLst>
                </a:hlinkClick>
              </a:rPr>
              <a:t>Employee Assistance Program</a:t>
            </a:r>
            <a:r>
              <a:rPr lang="en-AU" sz="2400"/>
              <a:t> – Career Assist Line: personalised, free &amp; confidential assistance with career development &amp; planning, resume writing, interview skills and vocational counselling.</a:t>
            </a:r>
            <a:endParaRPr lang="en-AU" sz="1800" b="0" i="0">
              <a:solidFill>
                <a:srgbClr val="000000"/>
              </a:solidFill>
              <a:effectLst/>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1FC739FA-5458-104F-7114-04F9F4A2B8F9}"/>
              </a:ext>
            </a:extLst>
          </p:cNvPr>
          <p:cNvSpPr>
            <a:spLocks noGrp="1"/>
          </p:cNvSpPr>
          <p:nvPr>
            <p:ph type="sldNum" sz="quarter" idx="10"/>
          </p:nvPr>
        </p:nvSpPr>
        <p:spPr/>
        <p:txBody>
          <a:bodyPr/>
          <a:lstStyle/>
          <a:p>
            <a:fld id="{6B6D7E5B-A78B-4B2C-A3DF-CDE1EFD1EBA1}" type="slidenum">
              <a:rPr lang="en-AU" smtClean="0"/>
              <a:pPr/>
              <a:t>22</a:t>
            </a:fld>
            <a:endParaRPr lang="en-AU"/>
          </a:p>
        </p:txBody>
      </p:sp>
      <p:sp>
        <p:nvSpPr>
          <p:cNvPr id="4" name="Title 3">
            <a:extLst>
              <a:ext uri="{FF2B5EF4-FFF2-40B4-BE49-F238E27FC236}">
                <a16:creationId xmlns:a16="http://schemas.microsoft.com/office/drawing/2014/main" id="{6B0F5FA4-94FB-808E-291D-FF21C4830CCE}"/>
              </a:ext>
            </a:extLst>
          </p:cNvPr>
          <p:cNvSpPr>
            <a:spLocks noGrp="1"/>
          </p:cNvSpPr>
          <p:nvPr>
            <p:ph type="title"/>
          </p:nvPr>
        </p:nvSpPr>
        <p:spPr/>
        <p:txBody>
          <a:bodyPr/>
          <a:lstStyle/>
          <a:p>
            <a:r>
              <a:rPr lang="en-AU"/>
              <a:t>New Opportunities</a:t>
            </a:r>
          </a:p>
        </p:txBody>
      </p:sp>
    </p:spTree>
    <p:extLst>
      <p:ext uri="{BB962C8B-B14F-4D97-AF65-F5344CB8AC3E}">
        <p14:creationId xmlns:p14="http://schemas.microsoft.com/office/powerpoint/2010/main" val="58222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143ADDF-56BA-9254-EB4E-AEC77094504F}"/>
              </a:ext>
            </a:extLst>
          </p:cNvPr>
          <p:cNvSpPr>
            <a:spLocks noGrp="1"/>
          </p:cNvSpPr>
          <p:nvPr>
            <p:ph type="body" sz="quarter" idx="12"/>
          </p:nvPr>
        </p:nvSpPr>
        <p:spPr/>
        <p:txBody>
          <a:bodyPr vert="horz" lIns="0" tIns="0" rIns="0" bIns="0" rtlCol="0" anchor="t">
            <a:noAutofit/>
          </a:bodyPr>
          <a:lstStyle/>
          <a:p>
            <a:r>
              <a:rPr lang="en-US"/>
              <a:t>Your direct manager</a:t>
            </a:r>
            <a:endParaRPr lang="en-US" b="0">
              <a:solidFill>
                <a:srgbClr val="002664"/>
              </a:solidFill>
            </a:endParaRPr>
          </a:p>
          <a:p>
            <a:pPr marL="571500" indent="-571500">
              <a:buFont typeface="Arial" panose="020B0604020202020204" pitchFamily="34" charset="0"/>
              <a:buChar char="•"/>
            </a:pPr>
            <a:r>
              <a:rPr lang="en-US" b="0">
                <a:solidFill>
                  <a:srgbClr val="002664"/>
                </a:solidFill>
              </a:rPr>
              <a:t>Schedule 1:1s with your manager to discuss</a:t>
            </a:r>
            <a:endParaRPr lang="en-US" b="0">
              <a:solidFill>
                <a:srgbClr val="002664"/>
              </a:solidFill>
              <a:cs typeface="Arial"/>
            </a:endParaRPr>
          </a:p>
          <a:p>
            <a:r>
              <a:rPr lang="en-US"/>
              <a:t>HR Support</a:t>
            </a:r>
          </a:p>
          <a:p>
            <a:pPr lvl="1"/>
            <a:r>
              <a:rPr lang="en-US" sz="3600" b="0"/>
              <a:t>For further assistance regarding the proposed changes</a:t>
            </a:r>
          </a:p>
          <a:p>
            <a:pPr marL="457200" lvl="1" indent="-457200">
              <a:buFont typeface="Arial" panose="020B0604020202020204" pitchFamily="34" charset="0"/>
              <a:buChar char="•"/>
            </a:pPr>
            <a:r>
              <a:rPr lang="en-US" sz="3600" b="0"/>
              <a:t>Maria Treminio, HR Business Partner</a:t>
            </a:r>
            <a:endParaRPr lang="en-US" sz="3600" b="0">
              <a:cs typeface="Arial"/>
            </a:endParaRPr>
          </a:p>
          <a:p>
            <a:pPr marL="457200" lvl="1" indent="-457200">
              <a:buChar char="•"/>
            </a:pPr>
            <a:r>
              <a:rPr lang="en-US" sz="3600" b="0">
                <a:solidFill>
                  <a:srgbClr val="002664"/>
                </a:solidFill>
                <a:cs typeface="Arial"/>
              </a:rPr>
              <a:t>Christine </a:t>
            </a:r>
            <a:r>
              <a:rPr lang="en-US" sz="3600" b="0" err="1">
                <a:solidFill>
                  <a:srgbClr val="002664"/>
                </a:solidFill>
                <a:cs typeface="Arial"/>
              </a:rPr>
              <a:t>Ters</a:t>
            </a:r>
            <a:r>
              <a:rPr lang="en-US" sz="3600" b="0">
                <a:solidFill>
                  <a:srgbClr val="002664"/>
                </a:solidFill>
                <a:cs typeface="Arial"/>
              </a:rPr>
              <a:t>, HR Business Partner (15 May – 12 June 2024)</a:t>
            </a:r>
            <a:endParaRPr lang="en-US" b="0">
              <a:solidFill>
                <a:srgbClr val="002664"/>
              </a:solidFill>
              <a:cs typeface="Arial"/>
            </a:endParaRPr>
          </a:p>
          <a:p>
            <a:endParaRPr lang="en-US">
              <a:solidFill>
                <a:schemeClr val="accent4"/>
              </a:solidFill>
            </a:endParaRPr>
          </a:p>
          <a:p>
            <a:r>
              <a:rPr lang="en-US" sz="3400">
                <a:solidFill>
                  <a:schemeClr val="accent4"/>
                </a:solidFill>
              </a:rPr>
              <a:t>Access free support via our Employee Assistance Program (EAP) </a:t>
            </a:r>
          </a:p>
          <a:p>
            <a:pPr marL="571500" lvl="1" indent="-571500">
              <a:lnSpc>
                <a:spcPct val="150000"/>
              </a:lnSpc>
              <a:spcAft>
                <a:spcPts val="0"/>
              </a:spcAft>
              <a:buFont typeface="Arial" panose="020B0604020202020204" pitchFamily="34" charset="0"/>
              <a:buChar char="•"/>
            </a:pPr>
            <a:r>
              <a:rPr lang="en-US" sz="3600" b="0">
                <a:hlinkClick r:id="rId3">
                  <a:extLst>
                    <a:ext uri="{A12FA001-AC4F-418D-AE19-62706E023703}">
                      <ahyp:hlinkClr xmlns:ahyp="http://schemas.microsoft.com/office/drawing/2018/hyperlinkcolor" val="tx"/>
                    </a:ext>
                  </a:extLst>
                </a:hlinkClick>
              </a:rPr>
              <a:t>Converge International </a:t>
            </a:r>
            <a:r>
              <a:rPr lang="en-US" sz="3600" b="0"/>
              <a:t>offer eHealth NSW employees and contractors and their families with a free confidential, counselling, coaching and wellbeing service on (02) 8644 2323 (option 4).</a:t>
            </a:r>
          </a:p>
          <a:p>
            <a:endParaRPr lang="en-AU"/>
          </a:p>
        </p:txBody>
      </p:sp>
      <p:sp>
        <p:nvSpPr>
          <p:cNvPr id="9" name="Text Placeholder 8">
            <a:extLst>
              <a:ext uri="{FF2B5EF4-FFF2-40B4-BE49-F238E27FC236}">
                <a16:creationId xmlns:a16="http://schemas.microsoft.com/office/drawing/2014/main" id="{9C30D6A4-F576-3255-60E1-13069A7CF288}"/>
              </a:ext>
            </a:extLst>
          </p:cNvPr>
          <p:cNvSpPr>
            <a:spLocks noGrp="1"/>
          </p:cNvSpPr>
          <p:nvPr>
            <p:ph type="body" sz="quarter" idx="15"/>
          </p:nvPr>
        </p:nvSpPr>
        <p:spPr>
          <a:xfrm>
            <a:off x="1610519" y="6599238"/>
            <a:ext cx="5659437" cy="2982911"/>
          </a:xfrm>
        </p:spPr>
        <p:txBody>
          <a:bodyPr/>
          <a:lstStyle/>
          <a:p>
            <a:r>
              <a:rPr lang="en-AU"/>
              <a:t>As we navigate our new and changing environment, it is important that we continue to look after ourselves and each other. </a:t>
            </a:r>
          </a:p>
          <a:p>
            <a:endParaRPr lang="en-AU"/>
          </a:p>
        </p:txBody>
      </p:sp>
      <p:sp>
        <p:nvSpPr>
          <p:cNvPr id="6" name="Title 5">
            <a:extLst>
              <a:ext uri="{FF2B5EF4-FFF2-40B4-BE49-F238E27FC236}">
                <a16:creationId xmlns:a16="http://schemas.microsoft.com/office/drawing/2014/main" id="{FB9360C3-DD24-7C1F-E7A0-DCBDD91F3252}"/>
              </a:ext>
            </a:extLst>
          </p:cNvPr>
          <p:cNvSpPr>
            <a:spLocks noGrp="1"/>
          </p:cNvSpPr>
          <p:nvPr>
            <p:ph type="title"/>
          </p:nvPr>
        </p:nvSpPr>
        <p:spPr/>
        <p:txBody>
          <a:bodyPr/>
          <a:lstStyle/>
          <a:p>
            <a:r>
              <a:rPr lang="en-AU"/>
              <a:t>Resources available to support you </a:t>
            </a:r>
            <a:br>
              <a:rPr lang="en-AU"/>
            </a:br>
            <a:endParaRPr lang="en-AU"/>
          </a:p>
        </p:txBody>
      </p:sp>
      <p:sp>
        <p:nvSpPr>
          <p:cNvPr id="5" name="Slide Number Placeholder 4">
            <a:extLst>
              <a:ext uri="{FF2B5EF4-FFF2-40B4-BE49-F238E27FC236}">
                <a16:creationId xmlns:a16="http://schemas.microsoft.com/office/drawing/2014/main" id="{2247201C-39EB-5D8A-E8BE-936BEE3343F7}"/>
              </a:ext>
            </a:extLst>
          </p:cNvPr>
          <p:cNvSpPr>
            <a:spLocks noGrp="1"/>
          </p:cNvSpPr>
          <p:nvPr>
            <p:ph type="sldNum" sz="quarter" idx="17"/>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6D7E5B-A78B-4B2C-A3DF-CDE1EFD1EBA1}" type="slidenum">
              <a:rPr kumimoji="0" lang="en-AU" sz="1800" b="0" i="0" u="none" strike="noStrike" kern="1200" cap="none" spc="0" normalizeH="0" baseline="0" noProof="0" smtClean="0">
                <a:ln>
                  <a:noFill/>
                </a:ln>
                <a:solidFill>
                  <a:srgbClr val="002664"/>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AU" sz="1800" b="0" i="0" u="none" strike="noStrike" kern="1200" cap="none" spc="0" normalizeH="0" baseline="0" noProof="0">
              <a:ln>
                <a:noFill/>
              </a:ln>
              <a:solidFill>
                <a:srgbClr val="002664"/>
              </a:solidFill>
              <a:effectLst/>
              <a:uLnTx/>
              <a:uFillTx/>
              <a:latin typeface="Arial"/>
              <a:ea typeface="+mn-ea"/>
              <a:cs typeface="+mn-cs"/>
            </a:endParaRPr>
          </a:p>
        </p:txBody>
      </p:sp>
      <p:pic>
        <p:nvPicPr>
          <p:cNvPr id="11" name="Content Placeholder 10">
            <a:extLst>
              <a:ext uri="{FF2B5EF4-FFF2-40B4-BE49-F238E27FC236}">
                <a16:creationId xmlns:a16="http://schemas.microsoft.com/office/drawing/2014/main" id="{037BBACC-6B2E-AFED-5406-AA6055C50476}"/>
              </a:ext>
            </a:extLst>
          </p:cNvPr>
          <p:cNvPicPr>
            <a:picLocks noGrp="1" noChangeAspect="1"/>
          </p:cNvPicPr>
          <p:nvPr>
            <p:ph sz="quarter" idx="16"/>
          </p:nvPr>
        </p:nvPicPr>
        <p:blipFill>
          <a:blip r:embed="rId4">
            <a:extLst>
              <a:ext uri="{96DAC541-7B7A-43D3-8B79-37D633B846F1}">
                <asvg:svgBlip xmlns:asvg="http://schemas.microsoft.com/office/drawing/2016/SVG/main" r:embed="rId5"/>
              </a:ext>
            </a:extLst>
          </a:blip>
          <a:stretch>
            <a:fillRect/>
          </a:stretch>
        </p:blipFill>
        <p:spPr>
          <a:xfrm>
            <a:off x="2981485" y="3676651"/>
            <a:ext cx="2917506" cy="2459036"/>
          </a:xfrm>
          <a:prstGeom prst="rect">
            <a:avLst/>
          </a:prstGeom>
        </p:spPr>
      </p:pic>
    </p:spTree>
    <p:extLst>
      <p:ext uri="{BB962C8B-B14F-4D97-AF65-F5344CB8AC3E}">
        <p14:creationId xmlns:p14="http://schemas.microsoft.com/office/powerpoint/2010/main" val="2538493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9E209-817B-4867-9312-9828CE9D1EFA}"/>
              </a:ext>
            </a:extLst>
          </p:cNvPr>
          <p:cNvSpPr>
            <a:spLocks noGrp="1"/>
          </p:cNvSpPr>
          <p:nvPr>
            <p:ph type="ctrTitle"/>
          </p:nvPr>
        </p:nvSpPr>
        <p:spPr>
          <a:xfrm>
            <a:off x="677244" y="3539401"/>
            <a:ext cx="12717462" cy="4243160"/>
          </a:xfrm>
        </p:spPr>
        <p:txBody>
          <a:bodyPr/>
          <a:lstStyle/>
          <a:p>
            <a:r>
              <a:rPr lang="en-US"/>
              <a:t>Questions and Discussion</a:t>
            </a:r>
            <a:endParaRPr lang="en-AU"/>
          </a:p>
        </p:txBody>
      </p:sp>
      <p:sp>
        <p:nvSpPr>
          <p:cNvPr id="3" name="Slide Number Placeholder 2">
            <a:extLst>
              <a:ext uri="{FF2B5EF4-FFF2-40B4-BE49-F238E27FC236}">
                <a16:creationId xmlns:a16="http://schemas.microsoft.com/office/drawing/2014/main" id="{C1236475-7B3E-56E7-C9C0-1FA4EFB3A2A9}"/>
              </a:ext>
            </a:extLst>
          </p:cNvPr>
          <p:cNvSpPr>
            <a:spLocks noGrp="1"/>
          </p:cNvSpPr>
          <p:nvPr>
            <p:ph type="sldNum" sz="quarter" idx="10"/>
          </p:nvPr>
        </p:nvSpPr>
        <p:spPr/>
        <p:txBody>
          <a:bodyPr/>
          <a:lstStyle/>
          <a:p>
            <a:fld id="{6B6D7E5B-A78B-4B2C-A3DF-CDE1EFD1EBA1}" type="slidenum">
              <a:rPr lang="en-AU" smtClean="0"/>
              <a:pPr/>
              <a:t>24</a:t>
            </a:fld>
            <a:endParaRPr lang="en-AU"/>
          </a:p>
        </p:txBody>
      </p:sp>
    </p:spTree>
    <p:extLst>
      <p:ext uri="{BB962C8B-B14F-4D97-AF65-F5344CB8AC3E}">
        <p14:creationId xmlns:p14="http://schemas.microsoft.com/office/powerpoint/2010/main" val="4045516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C7D8CD-10EC-79D4-A0B8-A8F949ADF29D}"/>
              </a:ext>
            </a:extLst>
          </p:cNvPr>
          <p:cNvSpPr>
            <a:spLocks noGrp="1"/>
          </p:cNvSpPr>
          <p:nvPr>
            <p:ph type="body" sz="quarter" idx="12"/>
          </p:nvPr>
        </p:nvSpPr>
        <p:spPr/>
        <p:txBody>
          <a:bodyPr vert="horz" lIns="0" tIns="0" rIns="0" bIns="0" rtlCol="0" anchor="t">
            <a:noAutofit/>
          </a:bodyPr>
          <a:lstStyle>
            <a:defPPr>
              <a:defRPr lang="en-US"/>
            </a:defPPr>
            <a:lvl1pPr marL="0" algn="l" defTabSz="1831635" rtl="0" eaLnBrk="1" latinLnBrk="0" hangingPunct="1">
              <a:defRPr sz="3606" kern="1200">
                <a:solidFill>
                  <a:schemeClr val="tx1"/>
                </a:solidFill>
                <a:latin typeface="+mn-lt"/>
                <a:ea typeface="+mn-ea"/>
                <a:cs typeface="+mn-cs"/>
              </a:defRPr>
            </a:lvl1pPr>
            <a:lvl2pPr marL="915817" algn="l" defTabSz="1831635" rtl="0" eaLnBrk="1" latinLnBrk="0" hangingPunct="1">
              <a:defRPr sz="3606" kern="1200">
                <a:solidFill>
                  <a:schemeClr val="tx1"/>
                </a:solidFill>
                <a:latin typeface="+mn-lt"/>
                <a:ea typeface="+mn-ea"/>
                <a:cs typeface="+mn-cs"/>
              </a:defRPr>
            </a:lvl2pPr>
            <a:lvl3pPr marL="1831635" algn="l" defTabSz="1831635" rtl="0" eaLnBrk="1" latinLnBrk="0" hangingPunct="1">
              <a:defRPr sz="3606" kern="1200">
                <a:solidFill>
                  <a:schemeClr val="tx1"/>
                </a:solidFill>
                <a:latin typeface="+mn-lt"/>
                <a:ea typeface="+mn-ea"/>
                <a:cs typeface="+mn-cs"/>
              </a:defRPr>
            </a:lvl3pPr>
            <a:lvl4pPr marL="2747452" algn="l" defTabSz="1831635" rtl="0" eaLnBrk="1" latinLnBrk="0" hangingPunct="1">
              <a:defRPr sz="3606" kern="1200">
                <a:solidFill>
                  <a:schemeClr val="tx1"/>
                </a:solidFill>
                <a:latin typeface="+mn-lt"/>
                <a:ea typeface="+mn-ea"/>
                <a:cs typeface="+mn-cs"/>
              </a:defRPr>
            </a:lvl4pPr>
            <a:lvl5pPr marL="3663269" algn="l" defTabSz="1831635" rtl="0" eaLnBrk="1" latinLnBrk="0" hangingPunct="1">
              <a:defRPr sz="3606" kern="1200">
                <a:solidFill>
                  <a:schemeClr val="tx1"/>
                </a:solidFill>
                <a:latin typeface="+mn-lt"/>
                <a:ea typeface="+mn-ea"/>
                <a:cs typeface="+mn-cs"/>
              </a:defRPr>
            </a:lvl5pPr>
            <a:lvl6pPr marL="4579087" algn="l" defTabSz="1831635" rtl="0" eaLnBrk="1" latinLnBrk="0" hangingPunct="1">
              <a:defRPr sz="3606" kern="1200">
                <a:solidFill>
                  <a:schemeClr val="tx1"/>
                </a:solidFill>
                <a:latin typeface="+mn-lt"/>
                <a:ea typeface="+mn-ea"/>
                <a:cs typeface="+mn-cs"/>
              </a:defRPr>
            </a:lvl6pPr>
            <a:lvl7pPr marL="5494904" algn="l" defTabSz="1831635" rtl="0" eaLnBrk="1" latinLnBrk="0" hangingPunct="1">
              <a:defRPr sz="3606" kern="1200">
                <a:solidFill>
                  <a:schemeClr val="tx1"/>
                </a:solidFill>
                <a:latin typeface="+mn-lt"/>
                <a:ea typeface="+mn-ea"/>
                <a:cs typeface="+mn-cs"/>
              </a:defRPr>
            </a:lvl7pPr>
            <a:lvl8pPr marL="6410721" algn="l" defTabSz="1831635" rtl="0" eaLnBrk="1" latinLnBrk="0" hangingPunct="1">
              <a:defRPr sz="3606" kern="1200">
                <a:solidFill>
                  <a:schemeClr val="tx1"/>
                </a:solidFill>
                <a:latin typeface="+mn-lt"/>
                <a:ea typeface="+mn-ea"/>
                <a:cs typeface="+mn-cs"/>
              </a:defRPr>
            </a:lvl8pPr>
            <a:lvl9pPr marL="7326539" algn="l" defTabSz="1831635" rtl="0" eaLnBrk="1" latinLnBrk="0" hangingPunct="1">
              <a:defRPr sz="3606" kern="1200">
                <a:solidFill>
                  <a:schemeClr val="tx1"/>
                </a:solidFill>
                <a:latin typeface="+mn-lt"/>
                <a:ea typeface="+mn-ea"/>
                <a:cs typeface="+mn-cs"/>
              </a:defRPr>
            </a:lvl9pPr>
          </a:lstStyle>
          <a:p>
            <a:endParaRPr lang="en-AU">
              <a:solidFill>
                <a:srgbClr val="002060"/>
              </a:solidFill>
            </a:endParaRPr>
          </a:p>
          <a:p>
            <a:pPr marL="569595" indent="-569595">
              <a:buFont typeface="Arial" panose="020B0604020202020204" pitchFamily="34" charset="0"/>
              <a:buChar char="•"/>
            </a:pPr>
            <a:r>
              <a:rPr lang="en-AU" sz="3600" b="0">
                <a:solidFill>
                  <a:srgbClr val="002060"/>
                </a:solidFill>
              </a:rPr>
              <a:t>Please keep distractions limited or eliminated if possible ( phones on mute etc). </a:t>
            </a:r>
            <a:endParaRPr lang="en-AU" b="0">
              <a:solidFill>
                <a:srgbClr val="002060"/>
              </a:solidFill>
              <a:cs typeface="Arial"/>
            </a:endParaRPr>
          </a:p>
          <a:p>
            <a:pPr marL="569595" indent="-569595">
              <a:buFont typeface="Arial" panose="020B0604020202020204" pitchFamily="34" charset="0"/>
              <a:buChar char="•"/>
            </a:pPr>
            <a:r>
              <a:rPr lang="en-AU" sz="3600" b="0">
                <a:solidFill>
                  <a:srgbClr val="002060"/>
                </a:solidFill>
                <a:cs typeface="Arial"/>
              </a:rPr>
              <a:t>It is important that you understand the information that will be shared with you today, therefore we encourage you to ask questions. There </a:t>
            </a:r>
            <a:r>
              <a:rPr lang="en-AU" sz="3600" b="0" err="1">
                <a:solidFill>
                  <a:srgbClr val="002060"/>
                </a:solidFill>
                <a:cs typeface="Arial"/>
              </a:rPr>
              <a:t>wil</a:t>
            </a:r>
            <a:r>
              <a:rPr lang="en-AU" sz="3600" b="0">
                <a:solidFill>
                  <a:srgbClr val="002060"/>
                </a:solidFill>
                <a:cs typeface="Arial"/>
              </a:rPr>
              <a:t> be time dedicated to this after the information has been shared </a:t>
            </a:r>
          </a:p>
          <a:p>
            <a:pPr indent="0">
              <a:buNone/>
            </a:pPr>
            <a:endParaRPr lang="en-AU">
              <a:cs typeface="Arial"/>
            </a:endParaRPr>
          </a:p>
        </p:txBody>
      </p:sp>
      <p:sp>
        <p:nvSpPr>
          <p:cNvPr id="3" name="Title 2">
            <a:extLst>
              <a:ext uri="{FF2B5EF4-FFF2-40B4-BE49-F238E27FC236}">
                <a16:creationId xmlns:a16="http://schemas.microsoft.com/office/drawing/2014/main" id="{986532E6-B9A5-3746-6413-E90989371574}"/>
              </a:ext>
            </a:extLst>
          </p:cNvPr>
          <p:cNvSpPr>
            <a:spLocks noGrp="1"/>
          </p:cNvSpPr>
          <p:nvPr>
            <p:ph type="title"/>
          </p:nvPr>
        </p:nvSpPr>
        <p:spPr/>
        <p:txBody>
          <a:bodyPr/>
          <a:lstStyle>
            <a:defPPr>
              <a:defRPr lang="en-US"/>
            </a:defPPr>
            <a:lvl1pPr marL="0" algn="l" defTabSz="1831635" rtl="0" eaLnBrk="1" latinLnBrk="0" hangingPunct="1">
              <a:defRPr sz="3606" kern="1200">
                <a:solidFill>
                  <a:schemeClr val="tx1"/>
                </a:solidFill>
                <a:latin typeface="+mn-lt"/>
                <a:ea typeface="+mn-ea"/>
                <a:cs typeface="+mn-cs"/>
              </a:defRPr>
            </a:lvl1pPr>
            <a:lvl2pPr marL="915817" algn="l" defTabSz="1831635" rtl="0" eaLnBrk="1" latinLnBrk="0" hangingPunct="1">
              <a:defRPr sz="3606" kern="1200">
                <a:solidFill>
                  <a:schemeClr val="tx1"/>
                </a:solidFill>
                <a:latin typeface="+mn-lt"/>
                <a:ea typeface="+mn-ea"/>
                <a:cs typeface="+mn-cs"/>
              </a:defRPr>
            </a:lvl2pPr>
            <a:lvl3pPr marL="1831635" algn="l" defTabSz="1831635" rtl="0" eaLnBrk="1" latinLnBrk="0" hangingPunct="1">
              <a:defRPr sz="3606" kern="1200">
                <a:solidFill>
                  <a:schemeClr val="tx1"/>
                </a:solidFill>
                <a:latin typeface="+mn-lt"/>
                <a:ea typeface="+mn-ea"/>
                <a:cs typeface="+mn-cs"/>
              </a:defRPr>
            </a:lvl3pPr>
            <a:lvl4pPr marL="2747452" algn="l" defTabSz="1831635" rtl="0" eaLnBrk="1" latinLnBrk="0" hangingPunct="1">
              <a:defRPr sz="3606" kern="1200">
                <a:solidFill>
                  <a:schemeClr val="tx1"/>
                </a:solidFill>
                <a:latin typeface="+mn-lt"/>
                <a:ea typeface="+mn-ea"/>
                <a:cs typeface="+mn-cs"/>
              </a:defRPr>
            </a:lvl4pPr>
            <a:lvl5pPr marL="3663269" algn="l" defTabSz="1831635" rtl="0" eaLnBrk="1" latinLnBrk="0" hangingPunct="1">
              <a:defRPr sz="3606" kern="1200">
                <a:solidFill>
                  <a:schemeClr val="tx1"/>
                </a:solidFill>
                <a:latin typeface="+mn-lt"/>
                <a:ea typeface="+mn-ea"/>
                <a:cs typeface="+mn-cs"/>
              </a:defRPr>
            </a:lvl5pPr>
            <a:lvl6pPr marL="4579087" algn="l" defTabSz="1831635" rtl="0" eaLnBrk="1" latinLnBrk="0" hangingPunct="1">
              <a:defRPr sz="3606" kern="1200">
                <a:solidFill>
                  <a:schemeClr val="tx1"/>
                </a:solidFill>
                <a:latin typeface="+mn-lt"/>
                <a:ea typeface="+mn-ea"/>
                <a:cs typeface="+mn-cs"/>
              </a:defRPr>
            </a:lvl6pPr>
            <a:lvl7pPr marL="5494904" algn="l" defTabSz="1831635" rtl="0" eaLnBrk="1" latinLnBrk="0" hangingPunct="1">
              <a:defRPr sz="3606" kern="1200">
                <a:solidFill>
                  <a:schemeClr val="tx1"/>
                </a:solidFill>
                <a:latin typeface="+mn-lt"/>
                <a:ea typeface="+mn-ea"/>
                <a:cs typeface="+mn-cs"/>
              </a:defRPr>
            </a:lvl7pPr>
            <a:lvl8pPr marL="6410721" algn="l" defTabSz="1831635" rtl="0" eaLnBrk="1" latinLnBrk="0" hangingPunct="1">
              <a:defRPr sz="3606" kern="1200">
                <a:solidFill>
                  <a:schemeClr val="tx1"/>
                </a:solidFill>
                <a:latin typeface="+mn-lt"/>
                <a:ea typeface="+mn-ea"/>
                <a:cs typeface="+mn-cs"/>
              </a:defRPr>
            </a:lvl8pPr>
            <a:lvl9pPr marL="7326539" algn="l" defTabSz="1831635" rtl="0" eaLnBrk="1" latinLnBrk="0" hangingPunct="1">
              <a:defRPr sz="3606" kern="1200">
                <a:solidFill>
                  <a:schemeClr val="tx1"/>
                </a:solidFill>
                <a:latin typeface="+mn-lt"/>
                <a:ea typeface="+mn-ea"/>
                <a:cs typeface="+mn-cs"/>
              </a:defRPr>
            </a:lvl9pPr>
          </a:lstStyle>
          <a:p>
            <a:r>
              <a:rPr lang="en-AU"/>
              <a:t>General Housekeeping</a:t>
            </a:r>
          </a:p>
        </p:txBody>
      </p:sp>
      <p:sp>
        <p:nvSpPr>
          <p:cNvPr id="4" name="Slide Number Placeholder 3">
            <a:extLst>
              <a:ext uri="{FF2B5EF4-FFF2-40B4-BE49-F238E27FC236}">
                <a16:creationId xmlns:a16="http://schemas.microsoft.com/office/drawing/2014/main" id="{0C26C6B7-8790-7DED-DB96-6BADB4CCCA96}"/>
              </a:ext>
            </a:extLst>
          </p:cNvPr>
          <p:cNvSpPr>
            <a:spLocks noGrp="1"/>
          </p:cNvSpPr>
          <p:nvPr>
            <p:ph type="sldNum" sz="quarter" idx="13"/>
          </p:nvPr>
        </p:nvSpPr>
        <p:spPr/>
        <p:txBody>
          <a:bodyPr/>
          <a:lstStyle>
            <a:defPPr>
              <a:defRPr lang="en-US"/>
            </a:defPPr>
            <a:lvl1pPr marL="0" algn="l" defTabSz="3663270" rtl="0" eaLnBrk="1" latinLnBrk="0" hangingPunct="1">
              <a:defRPr sz="7212" kern="1200">
                <a:solidFill>
                  <a:schemeClr val="tx1"/>
                </a:solidFill>
                <a:latin typeface="+mn-lt"/>
                <a:ea typeface="+mn-ea"/>
                <a:cs typeface="+mn-cs"/>
              </a:defRPr>
            </a:lvl1pPr>
            <a:lvl2pPr marL="1831634" algn="l" defTabSz="3663270" rtl="0" eaLnBrk="1" latinLnBrk="0" hangingPunct="1">
              <a:defRPr sz="7212" kern="1200">
                <a:solidFill>
                  <a:schemeClr val="tx1"/>
                </a:solidFill>
                <a:latin typeface="+mn-lt"/>
                <a:ea typeface="+mn-ea"/>
                <a:cs typeface="+mn-cs"/>
              </a:defRPr>
            </a:lvl2pPr>
            <a:lvl3pPr marL="3663270" algn="l" defTabSz="3663270" rtl="0" eaLnBrk="1" latinLnBrk="0" hangingPunct="1">
              <a:defRPr sz="7212" kern="1200">
                <a:solidFill>
                  <a:schemeClr val="tx1"/>
                </a:solidFill>
                <a:latin typeface="+mn-lt"/>
                <a:ea typeface="+mn-ea"/>
                <a:cs typeface="+mn-cs"/>
              </a:defRPr>
            </a:lvl3pPr>
            <a:lvl4pPr marL="5494904" algn="l" defTabSz="3663270" rtl="0" eaLnBrk="1" latinLnBrk="0" hangingPunct="1">
              <a:defRPr sz="7212" kern="1200">
                <a:solidFill>
                  <a:schemeClr val="tx1"/>
                </a:solidFill>
                <a:latin typeface="+mn-lt"/>
                <a:ea typeface="+mn-ea"/>
                <a:cs typeface="+mn-cs"/>
              </a:defRPr>
            </a:lvl4pPr>
            <a:lvl5pPr marL="7326538" algn="l" defTabSz="3663270" rtl="0" eaLnBrk="1" latinLnBrk="0" hangingPunct="1">
              <a:defRPr sz="7212" kern="1200">
                <a:solidFill>
                  <a:schemeClr val="tx1"/>
                </a:solidFill>
                <a:latin typeface="+mn-lt"/>
                <a:ea typeface="+mn-ea"/>
                <a:cs typeface="+mn-cs"/>
              </a:defRPr>
            </a:lvl5pPr>
            <a:lvl6pPr marL="9158174" algn="l" defTabSz="3663270" rtl="0" eaLnBrk="1" latinLnBrk="0" hangingPunct="1">
              <a:defRPr sz="7212" kern="1200">
                <a:solidFill>
                  <a:schemeClr val="tx1"/>
                </a:solidFill>
                <a:latin typeface="+mn-lt"/>
                <a:ea typeface="+mn-ea"/>
                <a:cs typeface="+mn-cs"/>
              </a:defRPr>
            </a:lvl6pPr>
            <a:lvl7pPr marL="10989808" algn="l" defTabSz="3663270" rtl="0" eaLnBrk="1" latinLnBrk="0" hangingPunct="1">
              <a:defRPr sz="7212" kern="1200">
                <a:solidFill>
                  <a:schemeClr val="tx1"/>
                </a:solidFill>
                <a:latin typeface="+mn-lt"/>
                <a:ea typeface="+mn-ea"/>
                <a:cs typeface="+mn-cs"/>
              </a:defRPr>
            </a:lvl7pPr>
            <a:lvl8pPr marL="12821442" algn="l" defTabSz="3663270" rtl="0" eaLnBrk="1" latinLnBrk="0" hangingPunct="1">
              <a:defRPr sz="7212" kern="1200">
                <a:solidFill>
                  <a:schemeClr val="tx1"/>
                </a:solidFill>
                <a:latin typeface="+mn-lt"/>
                <a:ea typeface="+mn-ea"/>
                <a:cs typeface="+mn-cs"/>
              </a:defRPr>
            </a:lvl8pPr>
            <a:lvl9pPr marL="14653078" algn="l" defTabSz="3663270" rtl="0" eaLnBrk="1" latinLnBrk="0" hangingPunct="1">
              <a:defRPr sz="7212" kern="1200">
                <a:solidFill>
                  <a:schemeClr val="tx1"/>
                </a:solidFill>
                <a:latin typeface="+mn-lt"/>
                <a:ea typeface="+mn-ea"/>
                <a:cs typeface="+mn-cs"/>
              </a:defRPr>
            </a:lvl9pPr>
          </a:lstStyle>
          <a:p>
            <a:pPr defTabSz="456102"/>
            <a:fld id="{6B6D7E5B-A78B-4B2C-A3DF-CDE1EFD1EBA1}" type="slidenum">
              <a:rPr lang="en-AU">
                <a:solidFill>
                  <a:srgbClr val="002664"/>
                </a:solidFill>
                <a:latin typeface="Arial"/>
              </a:rPr>
              <a:pPr defTabSz="456102"/>
              <a:t>3</a:t>
            </a:fld>
            <a:endParaRPr lang="en-AU">
              <a:solidFill>
                <a:srgbClr val="002664"/>
              </a:solidFill>
              <a:latin typeface="Arial"/>
            </a:endParaRPr>
          </a:p>
        </p:txBody>
      </p:sp>
    </p:spTree>
    <p:extLst>
      <p:ext uri="{BB962C8B-B14F-4D97-AF65-F5344CB8AC3E}">
        <p14:creationId xmlns:p14="http://schemas.microsoft.com/office/powerpoint/2010/main" val="1226305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7455F2-BCCD-071B-3E6A-2CEA71599AF4}"/>
              </a:ext>
            </a:extLst>
          </p:cNvPr>
          <p:cNvSpPr>
            <a:spLocks noGrp="1"/>
          </p:cNvSpPr>
          <p:nvPr>
            <p:ph type="ctrTitle"/>
          </p:nvPr>
        </p:nvSpPr>
        <p:spPr/>
        <p:txBody>
          <a:bodyPr/>
          <a:lstStyle/>
          <a:p>
            <a:r>
              <a:rPr lang="en-AU">
                <a:cs typeface="Arial"/>
              </a:rPr>
              <a:t>Background and context</a:t>
            </a:r>
          </a:p>
        </p:txBody>
      </p:sp>
      <p:sp>
        <p:nvSpPr>
          <p:cNvPr id="5" name="Subtitle 4">
            <a:extLst>
              <a:ext uri="{FF2B5EF4-FFF2-40B4-BE49-F238E27FC236}">
                <a16:creationId xmlns:a16="http://schemas.microsoft.com/office/drawing/2014/main" id="{BE797B19-3011-48FA-5B46-DFD65CE58232}"/>
              </a:ext>
            </a:extLst>
          </p:cNvPr>
          <p:cNvSpPr>
            <a:spLocks noGrp="1"/>
          </p:cNvSpPr>
          <p:nvPr>
            <p:ph type="subTitle" idx="1"/>
          </p:nvPr>
        </p:nvSpPr>
        <p:spPr/>
        <p:txBody>
          <a:bodyPr/>
          <a:lstStyle/>
          <a:p>
            <a:r>
              <a:rPr lang="en-US"/>
              <a:t>Let’s go through the changes ahead</a:t>
            </a:r>
            <a:endParaRPr lang="en-AU"/>
          </a:p>
        </p:txBody>
      </p:sp>
      <p:sp>
        <p:nvSpPr>
          <p:cNvPr id="2" name="Slide Number Placeholder 1">
            <a:extLst>
              <a:ext uri="{FF2B5EF4-FFF2-40B4-BE49-F238E27FC236}">
                <a16:creationId xmlns:a16="http://schemas.microsoft.com/office/drawing/2014/main" id="{79EF6A3E-D65D-5CC7-5C6D-7D14439B19B1}"/>
              </a:ext>
            </a:extLst>
          </p:cNvPr>
          <p:cNvSpPr>
            <a:spLocks noGrp="1"/>
          </p:cNvSpPr>
          <p:nvPr>
            <p:ph type="sldNum" sz="quarter" idx="10"/>
          </p:nvPr>
        </p:nvSpPr>
        <p:spPr/>
        <p:txBody>
          <a:bodyPr/>
          <a:lstStyle/>
          <a:p>
            <a:fld id="{6B6D7E5B-A78B-4B2C-A3DF-CDE1EFD1EBA1}" type="slidenum">
              <a:rPr lang="en-AU" smtClean="0"/>
              <a:pPr/>
              <a:t>4</a:t>
            </a:fld>
            <a:endParaRPr lang="en-AU"/>
          </a:p>
        </p:txBody>
      </p:sp>
    </p:spTree>
    <p:extLst>
      <p:ext uri="{BB962C8B-B14F-4D97-AF65-F5344CB8AC3E}">
        <p14:creationId xmlns:p14="http://schemas.microsoft.com/office/powerpoint/2010/main" val="4160884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57C649-4C54-4778-9A67-2375386965F4}"/>
              </a:ext>
            </a:extLst>
          </p:cNvPr>
          <p:cNvSpPr>
            <a:spLocks noGrp="1"/>
          </p:cNvSpPr>
          <p:nvPr>
            <p:ph idx="1"/>
          </p:nvPr>
        </p:nvSpPr>
        <p:spPr>
          <a:xfrm>
            <a:off x="717550" y="2837903"/>
            <a:ext cx="22981929" cy="10116098"/>
          </a:xfrm>
        </p:spPr>
        <p:txBody>
          <a:bodyPr vert="horz" lIns="0" tIns="0" rIns="0" bIns="0" rtlCol="0" anchor="t">
            <a:noAutofit/>
          </a:bodyPr>
          <a:lstStyle/>
          <a:p>
            <a:pPr marL="0" lvl="3" indent="0">
              <a:buNone/>
            </a:pPr>
            <a:r>
              <a:rPr lang="en-AU">
                <a:cs typeface="Arial"/>
              </a:rPr>
              <a:t>The eHealth NSW People &amp; Culture (P&amp;C) team was formally established within eHealth NSW on 1 November 2022. </a:t>
            </a:r>
            <a:endParaRPr lang="en-US">
              <a:cs typeface="Arial"/>
            </a:endParaRPr>
          </a:p>
          <a:p>
            <a:pPr marL="0" lvl="3" indent="0">
              <a:buNone/>
            </a:pPr>
            <a:r>
              <a:rPr lang="en-AU">
                <a:cs typeface="Arial"/>
              </a:rPr>
              <a:t>Following a review of the current structure of the Talent Acquisition (TA) team, it is recommended that the team’s function be restructured to embed a permanent structure to support the overall P&amp;C strategy and deliver on the eHealth NSW People &amp; Culture Business plan priority to enhance and modernise recruitment services as well as to support the integration of the People &amp; Culture for Future of Health initiatives being conducted by the Ministry of Health</a:t>
            </a:r>
            <a:endParaRPr lang="en-US">
              <a:cs typeface="Arial"/>
            </a:endParaRPr>
          </a:p>
          <a:p>
            <a:pPr marL="0" lvl="3" indent="0">
              <a:spcAft>
                <a:spcPts val="0"/>
              </a:spcAft>
              <a:buNone/>
            </a:pPr>
            <a:endParaRPr lang="en-AU">
              <a:cs typeface="Arial"/>
            </a:endParaRPr>
          </a:p>
          <a:p>
            <a:pPr marL="0" lvl="3" indent="0">
              <a:buNone/>
            </a:pPr>
            <a:r>
              <a:rPr lang="en-AU">
                <a:cs typeface="Arial"/>
              </a:rPr>
              <a:t>Our proposed new structure will position us well into the future and we envision the structure will address workforce planning issues by creating a structure that supports strategic delivery and focuses on eHealth's future needs yet also allows for scalability, and adaptability given the changing environment at eHealth. </a:t>
            </a:r>
            <a:endParaRPr lang="en-US">
              <a:cs typeface="Arial"/>
            </a:endParaRPr>
          </a:p>
          <a:p>
            <a:pPr marL="0" lvl="3" indent="0">
              <a:spcAft>
                <a:spcPts val="0"/>
              </a:spcAft>
              <a:buNone/>
            </a:pPr>
            <a:endParaRPr lang="en-AU">
              <a:cs typeface="Arial"/>
            </a:endParaRPr>
          </a:p>
          <a:p>
            <a:pPr marL="0" lvl="3" indent="0">
              <a:buNone/>
            </a:pPr>
            <a:r>
              <a:rPr lang="en-AU">
                <a:cs typeface="Arial"/>
              </a:rPr>
              <a:t>The new structure aims to embed stability for the team by increasing permanent offerings and addresses the need to ensure the team are effectively resourced for the size and the rapidly changing needs of the organisation for now and the future.</a:t>
            </a:r>
            <a:endParaRPr lang="en-US">
              <a:cs typeface="Arial"/>
            </a:endParaRPr>
          </a:p>
          <a:p>
            <a:pPr marL="0" lvl="3" indent="0">
              <a:buNone/>
            </a:pPr>
            <a:r>
              <a:rPr lang="en-AU">
                <a:cs typeface="Arial"/>
              </a:rPr>
              <a:t>By revising the structure, we will also be able to clearly define career pathways for staff to ensure development opportunities and career advancement pathways.</a:t>
            </a:r>
          </a:p>
          <a:p>
            <a:pPr marL="0" lvl="3" indent="0">
              <a:buNone/>
            </a:pPr>
            <a:endParaRPr lang="en-AU">
              <a:cs typeface="Arial"/>
            </a:endParaRPr>
          </a:p>
          <a:p>
            <a:pPr marL="0" lvl="3" indent="0">
              <a:buNone/>
            </a:pPr>
            <a:r>
              <a:rPr lang="en-AU">
                <a:cs typeface="Arial"/>
              </a:rPr>
              <a:t>With the new structure we hope to reduce the need for frequent structure realignments and continue to function as an agile team. </a:t>
            </a:r>
            <a:endParaRPr lang="en-AU"/>
          </a:p>
          <a:p>
            <a:pPr marL="0" lvl="3" indent="0">
              <a:buNone/>
            </a:pPr>
            <a:endParaRPr lang="en-AU">
              <a:cs typeface="Arial"/>
            </a:endParaRPr>
          </a:p>
          <a:p>
            <a:pPr marL="0" lvl="3" indent="0">
              <a:buNone/>
            </a:pPr>
            <a:endParaRPr lang="en-AU"/>
          </a:p>
          <a:p>
            <a:pPr marL="359410" lvl="3" indent="-359410">
              <a:buNone/>
            </a:pPr>
            <a:endParaRPr lang="en-AU"/>
          </a:p>
          <a:p>
            <a:pPr marL="359410" lvl="3" indent="-359410">
              <a:buNone/>
            </a:pPr>
            <a:endParaRPr lang="en-AU">
              <a:cs typeface="Arial"/>
            </a:endParaRPr>
          </a:p>
          <a:p>
            <a:pPr marL="359410" lvl="3" indent="-359410">
              <a:buNone/>
              <a:tabLst>
                <a:tab pos="16695738" algn="l"/>
              </a:tabLst>
            </a:pPr>
            <a:endParaRPr lang="en-AU">
              <a:solidFill>
                <a:srgbClr val="002664"/>
              </a:solidFill>
              <a:cs typeface="Arial"/>
            </a:endParaRPr>
          </a:p>
          <a:p>
            <a:pPr marL="0" lvl="3" indent="0">
              <a:buNone/>
            </a:pPr>
            <a:br>
              <a:rPr lang="en-AU" b="1"/>
            </a:br>
            <a:endParaRPr lang="en-AU" b="1">
              <a:solidFill>
                <a:schemeClr val="accent4"/>
              </a:solidFill>
              <a:cs typeface="Arial"/>
            </a:endParaRPr>
          </a:p>
        </p:txBody>
      </p:sp>
      <p:sp>
        <p:nvSpPr>
          <p:cNvPr id="5" name="Slide Number Placeholder 4">
            <a:extLst>
              <a:ext uri="{FF2B5EF4-FFF2-40B4-BE49-F238E27FC236}">
                <a16:creationId xmlns:a16="http://schemas.microsoft.com/office/drawing/2014/main" id="{DC7F0DCC-215B-3EC3-0006-8C5DC1659F61}"/>
              </a:ext>
            </a:extLst>
          </p:cNvPr>
          <p:cNvSpPr>
            <a:spLocks noGrp="1"/>
          </p:cNvSpPr>
          <p:nvPr>
            <p:ph type="sldNum" sz="quarter" idx="10"/>
          </p:nvPr>
        </p:nvSpPr>
        <p:spPr/>
        <p:txBody>
          <a:bodyPr/>
          <a:lstStyle/>
          <a:p>
            <a:fld id="{6B6D7E5B-A78B-4B2C-A3DF-CDE1EFD1EBA1}" type="slidenum">
              <a:rPr lang="en-AU" smtClean="0"/>
              <a:pPr/>
              <a:t>5</a:t>
            </a:fld>
            <a:endParaRPr lang="en-AU"/>
          </a:p>
        </p:txBody>
      </p:sp>
      <p:sp>
        <p:nvSpPr>
          <p:cNvPr id="2" name="Title 1">
            <a:extLst>
              <a:ext uri="{FF2B5EF4-FFF2-40B4-BE49-F238E27FC236}">
                <a16:creationId xmlns:a16="http://schemas.microsoft.com/office/drawing/2014/main" id="{095EDE37-6176-4A1C-B97F-21CA478A9D39}"/>
              </a:ext>
            </a:extLst>
          </p:cNvPr>
          <p:cNvSpPr>
            <a:spLocks noGrp="1"/>
          </p:cNvSpPr>
          <p:nvPr>
            <p:ph type="title"/>
          </p:nvPr>
        </p:nvSpPr>
        <p:spPr/>
        <p:txBody>
          <a:bodyPr/>
          <a:lstStyle/>
          <a:p>
            <a:r>
              <a:rPr lang="en-AU"/>
              <a:t>Background and context </a:t>
            </a:r>
          </a:p>
        </p:txBody>
      </p:sp>
    </p:spTree>
    <p:extLst>
      <p:ext uri="{BB962C8B-B14F-4D97-AF65-F5344CB8AC3E}">
        <p14:creationId xmlns:p14="http://schemas.microsoft.com/office/powerpoint/2010/main" val="1816563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60AE86-7F57-7834-CCF5-7A41CECA6DD0}"/>
              </a:ext>
            </a:extLst>
          </p:cNvPr>
          <p:cNvSpPr>
            <a:spLocks noGrp="1"/>
          </p:cNvSpPr>
          <p:nvPr>
            <p:ph idx="1"/>
          </p:nvPr>
        </p:nvSpPr>
        <p:spPr>
          <a:xfrm>
            <a:off x="307043" y="7309004"/>
            <a:ext cx="3917120" cy="1481035"/>
          </a:xfrm>
        </p:spPr>
        <p:txBody>
          <a:bodyPr vert="horz" lIns="0" tIns="0" rIns="0" bIns="0" rtlCol="0" anchor="t">
            <a:noAutofit/>
          </a:bodyPr>
          <a:lstStyle/>
          <a:p>
            <a:pPr algn="ctr"/>
            <a:r>
              <a:rPr lang="en-US"/>
              <a:t>Clearer accountabilities</a:t>
            </a:r>
          </a:p>
        </p:txBody>
      </p:sp>
      <p:sp>
        <p:nvSpPr>
          <p:cNvPr id="3" name="Slide Number Placeholder 2">
            <a:extLst>
              <a:ext uri="{FF2B5EF4-FFF2-40B4-BE49-F238E27FC236}">
                <a16:creationId xmlns:a16="http://schemas.microsoft.com/office/drawing/2014/main" id="{60098341-67AF-E581-0802-AFBF58442857}"/>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6D7E5B-A78B-4B2C-A3DF-CDE1EFD1EBA1}" type="slidenum">
              <a:rPr kumimoji="0" lang="en-AU" sz="1800" b="0" i="0" u="none" strike="noStrike" kern="1200" cap="none" spc="0" normalizeH="0" baseline="0" noProof="0" smtClean="0">
                <a:ln>
                  <a:noFill/>
                </a:ln>
                <a:solidFill>
                  <a:srgbClr val="002664"/>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AU" sz="1800" b="0" i="0" u="none" strike="noStrike" kern="1200" cap="none" spc="0" normalizeH="0" baseline="0" noProof="0">
              <a:ln>
                <a:noFill/>
              </a:ln>
              <a:solidFill>
                <a:srgbClr val="002664"/>
              </a:solidFill>
              <a:effectLst/>
              <a:uLnTx/>
              <a:uFillTx/>
              <a:latin typeface="Arial"/>
              <a:ea typeface="+mn-ea"/>
              <a:cs typeface="+mn-cs"/>
            </a:endParaRPr>
          </a:p>
        </p:txBody>
      </p:sp>
      <p:sp>
        <p:nvSpPr>
          <p:cNvPr id="4" name="Title 3">
            <a:extLst>
              <a:ext uri="{FF2B5EF4-FFF2-40B4-BE49-F238E27FC236}">
                <a16:creationId xmlns:a16="http://schemas.microsoft.com/office/drawing/2014/main" id="{016B1153-5362-4359-DA93-5B416D5D0F12}"/>
              </a:ext>
            </a:extLst>
          </p:cNvPr>
          <p:cNvSpPr>
            <a:spLocks noGrp="1"/>
          </p:cNvSpPr>
          <p:nvPr>
            <p:ph type="title"/>
          </p:nvPr>
        </p:nvSpPr>
        <p:spPr/>
        <p:txBody>
          <a:bodyPr/>
          <a:lstStyle/>
          <a:p>
            <a:r>
              <a:rPr lang="en-AU"/>
              <a:t>The change provides an opportunity to align complementary parts of the organisation and amplify the benefits for our people and our customers</a:t>
            </a:r>
          </a:p>
        </p:txBody>
      </p:sp>
      <p:grpSp>
        <p:nvGrpSpPr>
          <p:cNvPr id="7" name="Group 6">
            <a:extLst>
              <a:ext uri="{FF2B5EF4-FFF2-40B4-BE49-F238E27FC236}">
                <a16:creationId xmlns:a16="http://schemas.microsoft.com/office/drawing/2014/main" id="{AB3AEE00-1BF8-24F6-774D-74A33362EA12}"/>
              </a:ext>
              <a:ext uri="{C183D7F6-B498-43B3-948B-1728B52AA6E4}">
                <adec:decorative xmlns:adec="http://schemas.microsoft.com/office/drawing/2017/decorative" val="1"/>
              </a:ext>
            </a:extLst>
          </p:cNvPr>
          <p:cNvGrpSpPr/>
          <p:nvPr/>
        </p:nvGrpSpPr>
        <p:grpSpPr>
          <a:xfrm>
            <a:off x="1744234" y="5191593"/>
            <a:ext cx="1310746" cy="1401097"/>
            <a:chOff x="3058195" y="11382330"/>
            <a:chExt cx="884353" cy="884492"/>
          </a:xfrm>
          <a:solidFill>
            <a:schemeClr val="accent4"/>
          </a:solidFill>
        </p:grpSpPr>
        <p:sp>
          <p:nvSpPr>
            <p:cNvPr id="8" name="Freeform: Shape 7">
              <a:extLst>
                <a:ext uri="{FF2B5EF4-FFF2-40B4-BE49-F238E27FC236}">
                  <a16:creationId xmlns:a16="http://schemas.microsoft.com/office/drawing/2014/main" id="{A2720C64-DA2C-C9A0-75D7-147D6F2CC073}"/>
                </a:ext>
              </a:extLst>
            </p:cNvPr>
            <p:cNvSpPr/>
            <p:nvPr/>
          </p:nvSpPr>
          <p:spPr>
            <a:xfrm>
              <a:off x="3058195" y="11382330"/>
              <a:ext cx="884215" cy="884492"/>
            </a:xfrm>
            <a:custGeom>
              <a:avLst/>
              <a:gdLst>
                <a:gd name="connsiteX0" fmla="*/ 869815 w 884215"/>
                <a:gd name="connsiteY0" fmla="*/ 427569 h 884492"/>
                <a:gd name="connsiteX1" fmla="*/ 715015 w 884215"/>
                <a:gd name="connsiteY1" fmla="*/ 427569 h 884492"/>
                <a:gd name="connsiteX2" fmla="*/ 700338 w 884215"/>
                <a:gd name="connsiteY2" fmla="*/ 442246 h 884492"/>
                <a:gd name="connsiteX3" fmla="*/ 715015 w 884215"/>
                <a:gd name="connsiteY3" fmla="*/ 456923 h 884492"/>
                <a:gd name="connsiteX4" fmla="*/ 855138 w 884215"/>
                <a:gd name="connsiteY4" fmla="*/ 456923 h 884492"/>
                <a:gd name="connsiteX5" fmla="*/ 855138 w 884215"/>
                <a:gd name="connsiteY5" fmla="*/ 819692 h 884492"/>
                <a:gd name="connsiteX6" fmla="*/ 819554 w 884215"/>
                <a:gd name="connsiteY6" fmla="*/ 855277 h 884492"/>
                <a:gd name="connsiteX7" fmla="*/ 456785 w 884215"/>
                <a:gd name="connsiteY7" fmla="*/ 855277 h 884492"/>
                <a:gd name="connsiteX8" fmla="*/ 456785 w 884215"/>
                <a:gd name="connsiteY8" fmla="*/ 708646 h 884492"/>
                <a:gd name="connsiteX9" fmla="*/ 446954 w 884215"/>
                <a:gd name="connsiteY9" fmla="*/ 694800 h 884492"/>
                <a:gd name="connsiteX10" fmla="*/ 430615 w 884215"/>
                <a:gd name="connsiteY10" fmla="*/ 699369 h 884492"/>
                <a:gd name="connsiteX11" fmla="*/ 378831 w 884215"/>
                <a:gd name="connsiteY11" fmla="*/ 725123 h 884492"/>
                <a:gd name="connsiteX12" fmla="*/ 329400 w 884215"/>
                <a:gd name="connsiteY12" fmla="*/ 705600 h 884492"/>
                <a:gd name="connsiteX13" fmla="*/ 307800 w 884215"/>
                <a:gd name="connsiteY13" fmla="*/ 657138 h 884492"/>
                <a:gd name="connsiteX14" fmla="*/ 327600 w 884215"/>
                <a:gd name="connsiteY14" fmla="*/ 607569 h 884492"/>
                <a:gd name="connsiteX15" fmla="*/ 376892 w 884215"/>
                <a:gd name="connsiteY15" fmla="*/ 586939 h 884492"/>
                <a:gd name="connsiteX16" fmla="*/ 430615 w 884215"/>
                <a:gd name="connsiteY16" fmla="*/ 612692 h 884492"/>
                <a:gd name="connsiteX17" fmla="*/ 446954 w 884215"/>
                <a:gd name="connsiteY17" fmla="*/ 617262 h 884492"/>
                <a:gd name="connsiteX18" fmla="*/ 456785 w 884215"/>
                <a:gd name="connsiteY18" fmla="*/ 603415 h 884492"/>
                <a:gd name="connsiteX19" fmla="*/ 456785 w 884215"/>
                <a:gd name="connsiteY19" fmla="*/ 456785 h 884492"/>
                <a:gd name="connsiteX20" fmla="*/ 595108 w 884215"/>
                <a:gd name="connsiteY20" fmla="*/ 456785 h 884492"/>
                <a:gd name="connsiteX21" fmla="*/ 609785 w 884215"/>
                <a:gd name="connsiteY21" fmla="*/ 442108 h 884492"/>
                <a:gd name="connsiteX22" fmla="*/ 595108 w 884215"/>
                <a:gd name="connsiteY22" fmla="*/ 427431 h 884492"/>
                <a:gd name="connsiteX23" fmla="*/ 456785 w 884215"/>
                <a:gd name="connsiteY23" fmla="*/ 427431 h 884492"/>
                <a:gd name="connsiteX24" fmla="*/ 456785 w 884215"/>
                <a:gd name="connsiteY24" fmla="*/ 312785 h 884492"/>
                <a:gd name="connsiteX25" fmla="*/ 507323 w 884215"/>
                <a:gd name="connsiteY25" fmla="*/ 326769 h 884492"/>
                <a:gd name="connsiteX26" fmla="*/ 577523 w 884215"/>
                <a:gd name="connsiteY26" fmla="*/ 297415 h 884492"/>
                <a:gd name="connsiteX27" fmla="*/ 605769 w 884215"/>
                <a:gd name="connsiteY27" fmla="*/ 226800 h 884492"/>
                <a:gd name="connsiteX28" fmla="*/ 575031 w 884215"/>
                <a:gd name="connsiteY28" fmla="*/ 157708 h 884492"/>
                <a:gd name="connsiteX29" fmla="*/ 504415 w 884215"/>
                <a:gd name="connsiteY29" fmla="*/ 130154 h 884492"/>
                <a:gd name="connsiteX30" fmla="*/ 456785 w 884215"/>
                <a:gd name="connsiteY30" fmla="*/ 144138 h 884492"/>
                <a:gd name="connsiteX31" fmla="*/ 456785 w 884215"/>
                <a:gd name="connsiteY31" fmla="*/ 14677 h 884492"/>
                <a:gd name="connsiteX32" fmla="*/ 442108 w 884215"/>
                <a:gd name="connsiteY32" fmla="*/ 0 h 884492"/>
                <a:gd name="connsiteX33" fmla="*/ 64800 w 884215"/>
                <a:gd name="connsiteY33" fmla="*/ 0 h 884492"/>
                <a:gd name="connsiteX34" fmla="*/ 0 w 884215"/>
                <a:gd name="connsiteY34" fmla="*/ 64938 h 884492"/>
                <a:gd name="connsiteX35" fmla="*/ 0 w 884215"/>
                <a:gd name="connsiteY35" fmla="*/ 442246 h 884492"/>
                <a:gd name="connsiteX36" fmla="*/ 14677 w 884215"/>
                <a:gd name="connsiteY36" fmla="*/ 456923 h 884492"/>
                <a:gd name="connsiteX37" fmla="*/ 169477 w 884215"/>
                <a:gd name="connsiteY37" fmla="*/ 456923 h 884492"/>
                <a:gd name="connsiteX38" fmla="*/ 184154 w 884215"/>
                <a:gd name="connsiteY38" fmla="*/ 442246 h 884492"/>
                <a:gd name="connsiteX39" fmla="*/ 169477 w 884215"/>
                <a:gd name="connsiteY39" fmla="*/ 427569 h 884492"/>
                <a:gd name="connsiteX40" fmla="*/ 29354 w 884215"/>
                <a:gd name="connsiteY40" fmla="*/ 427569 h 884492"/>
                <a:gd name="connsiteX41" fmla="*/ 29354 w 884215"/>
                <a:gd name="connsiteY41" fmla="*/ 64938 h 884492"/>
                <a:gd name="connsiteX42" fmla="*/ 64938 w 884215"/>
                <a:gd name="connsiteY42" fmla="*/ 29354 h 884492"/>
                <a:gd name="connsiteX43" fmla="*/ 427569 w 884215"/>
                <a:gd name="connsiteY43" fmla="*/ 29354 h 884492"/>
                <a:gd name="connsiteX44" fmla="*/ 427569 w 884215"/>
                <a:gd name="connsiteY44" fmla="*/ 175985 h 884492"/>
                <a:gd name="connsiteX45" fmla="*/ 437400 w 884215"/>
                <a:gd name="connsiteY45" fmla="*/ 189831 h 884492"/>
                <a:gd name="connsiteX46" fmla="*/ 453739 w 884215"/>
                <a:gd name="connsiteY46" fmla="*/ 185262 h 884492"/>
                <a:gd name="connsiteX47" fmla="*/ 505385 w 884215"/>
                <a:gd name="connsiteY47" fmla="*/ 159508 h 884492"/>
                <a:gd name="connsiteX48" fmla="*/ 554815 w 884215"/>
                <a:gd name="connsiteY48" fmla="*/ 179031 h 884492"/>
                <a:gd name="connsiteX49" fmla="*/ 576415 w 884215"/>
                <a:gd name="connsiteY49" fmla="*/ 227492 h 884492"/>
                <a:gd name="connsiteX50" fmla="*/ 556615 w 884215"/>
                <a:gd name="connsiteY50" fmla="*/ 277062 h 884492"/>
                <a:gd name="connsiteX51" fmla="*/ 507323 w 884215"/>
                <a:gd name="connsiteY51" fmla="*/ 297692 h 884492"/>
                <a:gd name="connsiteX52" fmla="*/ 453600 w 884215"/>
                <a:gd name="connsiteY52" fmla="*/ 271938 h 884492"/>
                <a:gd name="connsiteX53" fmla="*/ 437262 w 884215"/>
                <a:gd name="connsiteY53" fmla="*/ 267369 h 884492"/>
                <a:gd name="connsiteX54" fmla="*/ 427431 w 884215"/>
                <a:gd name="connsiteY54" fmla="*/ 281215 h 884492"/>
                <a:gd name="connsiteX55" fmla="*/ 427431 w 884215"/>
                <a:gd name="connsiteY55" fmla="*/ 427846 h 884492"/>
                <a:gd name="connsiteX56" fmla="*/ 289108 w 884215"/>
                <a:gd name="connsiteY56" fmla="*/ 427846 h 884492"/>
                <a:gd name="connsiteX57" fmla="*/ 274431 w 884215"/>
                <a:gd name="connsiteY57" fmla="*/ 442523 h 884492"/>
                <a:gd name="connsiteX58" fmla="*/ 289108 w 884215"/>
                <a:gd name="connsiteY58" fmla="*/ 457200 h 884492"/>
                <a:gd name="connsiteX59" fmla="*/ 427431 w 884215"/>
                <a:gd name="connsiteY59" fmla="*/ 457200 h 884492"/>
                <a:gd name="connsiteX60" fmla="*/ 427431 w 884215"/>
                <a:gd name="connsiteY60" fmla="*/ 571846 h 884492"/>
                <a:gd name="connsiteX61" fmla="*/ 376892 w 884215"/>
                <a:gd name="connsiteY61" fmla="*/ 557862 h 884492"/>
                <a:gd name="connsiteX62" fmla="*/ 306692 w 884215"/>
                <a:gd name="connsiteY62" fmla="*/ 587215 h 884492"/>
                <a:gd name="connsiteX63" fmla="*/ 278446 w 884215"/>
                <a:gd name="connsiteY63" fmla="*/ 657831 h 884492"/>
                <a:gd name="connsiteX64" fmla="*/ 309185 w 884215"/>
                <a:gd name="connsiteY64" fmla="*/ 726923 h 884492"/>
                <a:gd name="connsiteX65" fmla="*/ 379800 w 884215"/>
                <a:gd name="connsiteY65" fmla="*/ 754477 h 884492"/>
                <a:gd name="connsiteX66" fmla="*/ 427431 w 884215"/>
                <a:gd name="connsiteY66" fmla="*/ 740492 h 884492"/>
                <a:gd name="connsiteX67" fmla="*/ 427431 w 884215"/>
                <a:gd name="connsiteY67" fmla="*/ 869815 h 884492"/>
                <a:gd name="connsiteX68" fmla="*/ 442108 w 884215"/>
                <a:gd name="connsiteY68" fmla="*/ 884492 h 884492"/>
                <a:gd name="connsiteX69" fmla="*/ 819415 w 884215"/>
                <a:gd name="connsiteY69" fmla="*/ 884492 h 884492"/>
                <a:gd name="connsiteX70" fmla="*/ 884215 w 884215"/>
                <a:gd name="connsiteY70" fmla="*/ 819692 h 884492"/>
                <a:gd name="connsiteX71" fmla="*/ 884215 w 884215"/>
                <a:gd name="connsiteY71" fmla="*/ 442385 h 884492"/>
                <a:gd name="connsiteX72" fmla="*/ 869539 w 884215"/>
                <a:gd name="connsiteY72" fmla="*/ 427708 h 884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84215" h="884492">
                  <a:moveTo>
                    <a:pt x="869815" y="427569"/>
                  </a:moveTo>
                  <a:lnTo>
                    <a:pt x="715015" y="427569"/>
                  </a:lnTo>
                  <a:cubicBezTo>
                    <a:pt x="706985" y="427569"/>
                    <a:pt x="700338" y="434077"/>
                    <a:pt x="700338" y="442246"/>
                  </a:cubicBezTo>
                  <a:cubicBezTo>
                    <a:pt x="700338" y="450415"/>
                    <a:pt x="706846" y="456923"/>
                    <a:pt x="715015" y="456923"/>
                  </a:cubicBezTo>
                  <a:lnTo>
                    <a:pt x="855138" y="456923"/>
                  </a:lnTo>
                  <a:lnTo>
                    <a:pt x="855138" y="819692"/>
                  </a:lnTo>
                  <a:cubicBezTo>
                    <a:pt x="855138" y="839354"/>
                    <a:pt x="839215" y="855277"/>
                    <a:pt x="819554" y="855277"/>
                  </a:cubicBezTo>
                  <a:lnTo>
                    <a:pt x="456785" y="855277"/>
                  </a:lnTo>
                  <a:lnTo>
                    <a:pt x="456785" y="708646"/>
                  </a:lnTo>
                  <a:cubicBezTo>
                    <a:pt x="456785" y="702415"/>
                    <a:pt x="452908" y="696877"/>
                    <a:pt x="446954" y="694800"/>
                  </a:cubicBezTo>
                  <a:cubicBezTo>
                    <a:pt x="441138" y="692723"/>
                    <a:pt x="434631" y="694523"/>
                    <a:pt x="430615" y="699369"/>
                  </a:cubicBezTo>
                  <a:cubicBezTo>
                    <a:pt x="417877" y="715154"/>
                    <a:pt x="399046" y="724431"/>
                    <a:pt x="378831" y="725123"/>
                  </a:cubicBezTo>
                  <a:cubicBezTo>
                    <a:pt x="360554" y="725538"/>
                    <a:pt x="342969" y="718754"/>
                    <a:pt x="329400" y="705600"/>
                  </a:cubicBezTo>
                  <a:cubicBezTo>
                    <a:pt x="315692" y="692585"/>
                    <a:pt x="308077" y="675277"/>
                    <a:pt x="307800" y="657138"/>
                  </a:cubicBezTo>
                  <a:cubicBezTo>
                    <a:pt x="307523" y="638446"/>
                    <a:pt x="314585" y="620862"/>
                    <a:pt x="327600" y="607569"/>
                  </a:cubicBezTo>
                  <a:cubicBezTo>
                    <a:pt x="340754" y="594277"/>
                    <a:pt x="358200" y="586939"/>
                    <a:pt x="376892" y="586939"/>
                  </a:cubicBezTo>
                  <a:cubicBezTo>
                    <a:pt x="397800" y="586939"/>
                    <a:pt x="417462" y="596354"/>
                    <a:pt x="430615" y="612692"/>
                  </a:cubicBezTo>
                  <a:cubicBezTo>
                    <a:pt x="434492" y="617538"/>
                    <a:pt x="441000" y="619339"/>
                    <a:pt x="446954" y="617262"/>
                  </a:cubicBezTo>
                  <a:cubicBezTo>
                    <a:pt x="452769" y="615185"/>
                    <a:pt x="456785" y="609646"/>
                    <a:pt x="456785" y="603415"/>
                  </a:cubicBezTo>
                  <a:lnTo>
                    <a:pt x="456785" y="456785"/>
                  </a:lnTo>
                  <a:lnTo>
                    <a:pt x="595108" y="456785"/>
                  </a:lnTo>
                  <a:cubicBezTo>
                    <a:pt x="603138" y="456785"/>
                    <a:pt x="609785" y="450277"/>
                    <a:pt x="609785" y="442108"/>
                  </a:cubicBezTo>
                  <a:cubicBezTo>
                    <a:pt x="609785" y="433938"/>
                    <a:pt x="603277" y="427431"/>
                    <a:pt x="595108" y="427431"/>
                  </a:cubicBezTo>
                  <a:lnTo>
                    <a:pt x="456785" y="427431"/>
                  </a:lnTo>
                  <a:lnTo>
                    <a:pt x="456785" y="312785"/>
                  </a:lnTo>
                  <a:cubicBezTo>
                    <a:pt x="471877" y="321785"/>
                    <a:pt x="489185" y="326769"/>
                    <a:pt x="507323" y="326769"/>
                  </a:cubicBezTo>
                  <a:cubicBezTo>
                    <a:pt x="533908" y="326769"/>
                    <a:pt x="558831" y="316385"/>
                    <a:pt x="577523" y="297415"/>
                  </a:cubicBezTo>
                  <a:cubicBezTo>
                    <a:pt x="596215" y="278446"/>
                    <a:pt x="606185" y="253385"/>
                    <a:pt x="605769" y="226800"/>
                  </a:cubicBezTo>
                  <a:cubicBezTo>
                    <a:pt x="605354" y="200769"/>
                    <a:pt x="594415" y="176123"/>
                    <a:pt x="575031" y="157708"/>
                  </a:cubicBezTo>
                  <a:cubicBezTo>
                    <a:pt x="555646" y="139154"/>
                    <a:pt x="530585" y="129323"/>
                    <a:pt x="504415" y="130154"/>
                  </a:cubicBezTo>
                  <a:cubicBezTo>
                    <a:pt x="487385" y="130708"/>
                    <a:pt x="471046" y="135554"/>
                    <a:pt x="456785" y="144138"/>
                  </a:cubicBezTo>
                  <a:lnTo>
                    <a:pt x="456785" y="14677"/>
                  </a:lnTo>
                  <a:cubicBezTo>
                    <a:pt x="456785" y="6646"/>
                    <a:pt x="450277" y="0"/>
                    <a:pt x="442108" y="0"/>
                  </a:cubicBezTo>
                  <a:lnTo>
                    <a:pt x="64800" y="0"/>
                  </a:lnTo>
                  <a:cubicBezTo>
                    <a:pt x="29077" y="0"/>
                    <a:pt x="0" y="29077"/>
                    <a:pt x="0" y="64938"/>
                  </a:cubicBezTo>
                  <a:lnTo>
                    <a:pt x="0" y="442246"/>
                  </a:lnTo>
                  <a:cubicBezTo>
                    <a:pt x="0" y="450277"/>
                    <a:pt x="6508" y="456923"/>
                    <a:pt x="14677" y="456923"/>
                  </a:cubicBezTo>
                  <a:lnTo>
                    <a:pt x="169477" y="456923"/>
                  </a:lnTo>
                  <a:cubicBezTo>
                    <a:pt x="177508" y="456923"/>
                    <a:pt x="184154" y="450415"/>
                    <a:pt x="184154" y="442246"/>
                  </a:cubicBezTo>
                  <a:cubicBezTo>
                    <a:pt x="184154" y="434077"/>
                    <a:pt x="177646" y="427569"/>
                    <a:pt x="169477" y="427569"/>
                  </a:cubicBezTo>
                  <a:lnTo>
                    <a:pt x="29354" y="427569"/>
                  </a:lnTo>
                  <a:lnTo>
                    <a:pt x="29354" y="64938"/>
                  </a:lnTo>
                  <a:cubicBezTo>
                    <a:pt x="29354" y="45277"/>
                    <a:pt x="45277" y="29354"/>
                    <a:pt x="64938" y="29354"/>
                  </a:cubicBezTo>
                  <a:lnTo>
                    <a:pt x="427569" y="29354"/>
                  </a:lnTo>
                  <a:lnTo>
                    <a:pt x="427569" y="175985"/>
                  </a:lnTo>
                  <a:cubicBezTo>
                    <a:pt x="427569" y="182215"/>
                    <a:pt x="431446" y="187754"/>
                    <a:pt x="437400" y="189831"/>
                  </a:cubicBezTo>
                  <a:cubicBezTo>
                    <a:pt x="443215" y="191908"/>
                    <a:pt x="449723" y="190108"/>
                    <a:pt x="453739" y="185262"/>
                  </a:cubicBezTo>
                  <a:cubicBezTo>
                    <a:pt x="466477" y="169477"/>
                    <a:pt x="485308" y="160200"/>
                    <a:pt x="505385" y="159508"/>
                  </a:cubicBezTo>
                  <a:cubicBezTo>
                    <a:pt x="523523" y="158954"/>
                    <a:pt x="541246" y="165877"/>
                    <a:pt x="554815" y="179031"/>
                  </a:cubicBezTo>
                  <a:cubicBezTo>
                    <a:pt x="568523" y="192046"/>
                    <a:pt x="576138" y="209354"/>
                    <a:pt x="576415" y="227492"/>
                  </a:cubicBezTo>
                  <a:cubicBezTo>
                    <a:pt x="576692" y="246185"/>
                    <a:pt x="569631" y="263769"/>
                    <a:pt x="556615" y="277062"/>
                  </a:cubicBezTo>
                  <a:cubicBezTo>
                    <a:pt x="543462" y="290354"/>
                    <a:pt x="526015" y="297692"/>
                    <a:pt x="507323" y="297692"/>
                  </a:cubicBezTo>
                  <a:cubicBezTo>
                    <a:pt x="486415" y="297692"/>
                    <a:pt x="466754" y="288277"/>
                    <a:pt x="453600" y="271938"/>
                  </a:cubicBezTo>
                  <a:cubicBezTo>
                    <a:pt x="449723" y="267092"/>
                    <a:pt x="443215" y="265292"/>
                    <a:pt x="437262" y="267369"/>
                  </a:cubicBezTo>
                  <a:cubicBezTo>
                    <a:pt x="431446" y="269446"/>
                    <a:pt x="427431" y="274985"/>
                    <a:pt x="427431" y="281215"/>
                  </a:cubicBezTo>
                  <a:lnTo>
                    <a:pt x="427431" y="427846"/>
                  </a:lnTo>
                  <a:lnTo>
                    <a:pt x="289108" y="427846"/>
                  </a:lnTo>
                  <a:cubicBezTo>
                    <a:pt x="281077" y="427846"/>
                    <a:pt x="274431" y="434354"/>
                    <a:pt x="274431" y="442523"/>
                  </a:cubicBezTo>
                  <a:cubicBezTo>
                    <a:pt x="274431" y="450692"/>
                    <a:pt x="280938" y="457200"/>
                    <a:pt x="289108" y="457200"/>
                  </a:cubicBezTo>
                  <a:lnTo>
                    <a:pt x="427431" y="457200"/>
                  </a:lnTo>
                  <a:lnTo>
                    <a:pt x="427431" y="571846"/>
                  </a:lnTo>
                  <a:cubicBezTo>
                    <a:pt x="412338" y="562846"/>
                    <a:pt x="395031" y="557862"/>
                    <a:pt x="376892" y="557862"/>
                  </a:cubicBezTo>
                  <a:cubicBezTo>
                    <a:pt x="350308" y="557862"/>
                    <a:pt x="325385" y="568246"/>
                    <a:pt x="306692" y="587215"/>
                  </a:cubicBezTo>
                  <a:cubicBezTo>
                    <a:pt x="288000" y="606185"/>
                    <a:pt x="278031" y="631246"/>
                    <a:pt x="278446" y="657831"/>
                  </a:cubicBezTo>
                  <a:cubicBezTo>
                    <a:pt x="278862" y="683862"/>
                    <a:pt x="289800" y="708508"/>
                    <a:pt x="309185" y="726923"/>
                  </a:cubicBezTo>
                  <a:cubicBezTo>
                    <a:pt x="328569" y="745477"/>
                    <a:pt x="353631" y="755308"/>
                    <a:pt x="379800" y="754477"/>
                  </a:cubicBezTo>
                  <a:cubicBezTo>
                    <a:pt x="396831" y="753923"/>
                    <a:pt x="413169" y="749077"/>
                    <a:pt x="427431" y="740492"/>
                  </a:cubicBezTo>
                  <a:lnTo>
                    <a:pt x="427431" y="869815"/>
                  </a:lnTo>
                  <a:cubicBezTo>
                    <a:pt x="427431" y="877846"/>
                    <a:pt x="433938" y="884492"/>
                    <a:pt x="442108" y="884492"/>
                  </a:cubicBezTo>
                  <a:lnTo>
                    <a:pt x="819415" y="884492"/>
                  </a:lnTo>
                  <a:cubicBezTo>
                    <a:pt x="855138" y="884492"/>
                    <a:pt x="884215" y="855415"/>
                    <a:pt x="884215" y="819692"/>
                  </a:cubicBezTo>
                  <a:lnTo>
                    <a:pt x="884215" y="442385"/>
                  </a:lnTo>
                  <a:cubicBezTo>
                    <a:pt x="884215" y="434354"/>
                    <a:pt x="877708" y="427708"/>
                    <a:pt x="869539" y="427708"/>
                  </a:cubicBezTo>
                  <a:close/>
                </a:path>
              </a:pathLst>
            </a:custGeom>
            <a:grpFill/>
            <a:ln w="1377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9" name="Freeform: Shape 8">
              <a:extLst>
                <a:ext uri="{FF2B5EF4-FFF2-40B4-BE49-F238E27FC236}">
                  <a16:creationId xmlns:a16="http://schemas.microsoft.com/office/drawing/2014/main" id="{E81A13C0-B3CE-AF5B-4284-2842E702F851}"/>
                </a:ext>
              </a:extLst>
            </p:cNvPr>
            <p:cNvSpPr/>
            <p:nvPr/>
          </p:nvSpPr>
          <p:spPr>
            <a:xfrm>
              <a:off x="3058195" y="11382330"/>
              <a:ext cx="884353" cy="884215"/>
            </a:xfrm>
            <a:custGeom>
              <a:avLst/>
              <a:gdLst>
                <a:gd name="connsiteX0" fmla="*/ 819554 w 884353"/>
                <a:gd name="connsiteY0" fmla="*/ 0 h 884215"/>
                <a:gd name="connsiteX1" fmla="*/ 442246 w 884353"/>
                <a:gd name="connsiteY1" fmla="*/ 0 h 884215"/>
                <a:gd name="connsiteX2" fmla="*/ 427569 w 884353"/>
                <a:gd name="connsiteY2" fmla="*/ 14677 h 884215"/>
                <a:gd name="connsiteX3" fmla="*/ 427569 w 884353"/>
                <a:gd name="connsiteY3" fmla="*/ 29354 h 884215"/>
                <a:gd name="connsiteX4" fmla="*/ 456923 w 884353"/>
                <a:gd name="connsiteY4" fmla="*/ 29354 h 884215"/>
                <a:gd name="connsiteX5" fmla="*/ 819692 w 884353"/>
                <a:gd name="connsiteY5" fmla="*/ 29354 h 884215"/>
                <a:gd name="connsiteX6" fmla="*/ 855277 w 884353"/>
                <a:gd name="connsiteY6" fmla="*/ 64938 h 884215"/>
                <a:gd name="connsiteX7" fmla="*/ 855277 w 884353"/>
                <a:gd name="connsiteY7" fmla="*/ 427569 h 884215"/>
                <a:gd name="connsiteX8" fmla="*/ 708646 w 884353"/>
                <a:gd name="connsiteY8" fmla="*/ 427569 h 884215"/>
                <a:gd name="connsiteX9" fmla="*/ 694800 w 884353"/>
                <a:gd name="connsiteY9" fmla="*/ 437400 h 884215"/>
                <a:gd name="connsiteX10" fmla="*/ 699369 w 884353"/>
                <a:gd name="connsiteY10" fmla="*/ 453739 h 884215"/>
                <a:gd name="connsiteX11" fmla="*/ 725123 w 884353"/>
                <a:gd name="connsiteY11" fmla="*/ 505385 h 884215"/>
                <a:gd name="connsiteX12" fmla="*/ 705600 w 884353"/>
                <a:gd name="connsiteY12" fmla="*/ 554815 h 884215"/>
                <a:gd name="connsiteX13" fmla="*/ 657138 w 884353"/>
                <a:gd name="connsiteY13" fmla="*/ 576415 h 884215"/>
                <a:gd name="connsiteX14" fmla="*/ 607569 w 884353"/>
                <a:gd name="connsiteY14" fmla="*/ 556615 h 884215"/>
                <a:gd name="connsiteX15" fmla="*/ 586939 w 884353"/>
                <a:gd name="connsiteY15" fmla="*/ 507323 h 884215"/>
                <a:gd name="connsiteX16" fmla="*/ 612692 w 884353"/>
                <a:gd name="connsiteY16" fmla="*/ 453600 h 884215"/>
                <a:gd name="connsiteX17" fmla="*/ 617262 w 884353"/>
                <a:gd name="connsiteY17" fmla="*/ 437262 h 884215"/>
                <a:gd name="connsiteX18" fmla="*/ 603415 w 884353"/>
                <a:gd name="connsiteY18" fmla="*/ 427431 h 884215"/>
                <a:gd name="connsiteX19" fmla="*/ 433523 w 884353"/>
                <a:gd name="connsiteY19" fmla="*/ 427431 h 884215"/>
                <a:gd name="connsiteX20" fmla="*/ 312923 w 884353"/>
                <a:gd name="connsiteY20" fmla="*/ 427431 h 884215"/>
                <a:gd name="connsiteX21" fmla="*/ 326908 w 884353"/>
                <a:gd name="connsiteY21" fmla="*/ 376892 h 884215"/>
                <a:gd name="connsiteX22" fmla="*/ 297554 w 884353"/>
                <a:gd name="connsiteY22" fmla="*/ 306692 h 884215"/>
                <a:gd name="connsiteX23" fmla="*/ 226938 w 884353"/>
                <a:gd name="connsiteY23" fmla="*/ 278446 h 884215"/>
                <a:gd name="connsiteX24" fmla="*/ 157846 w 884353"/>
                <a:gd name="connsiteY24" fmla="*/ 309185 h 884215"/>
                <a:gd name="connsiteX25" fmla="*/ 130292 w 884353"/>
                <a:gd name="connsiteY25" fmla="*/ 379800 h 884215"/>
                <a:gd name="connsiteX26" fmla="*/ 144277 w 884353"/>
                <a:gd name="connsiteY26" fmla="*/ 427431 h 884215"/>
                <a:gd name="connsiteX27" fmla="*/ 14677 w 884353"/>
                <a:gd name="connsiteY27" fmla="*/ 427431 h 884215"/>
                <a:gd name="connsiteX28" fmla="*/ 0 w 884353"/>
                <a:gd name="connsiteY28" fmla="*/ 442108 h 884215"/>
                <a:gd name="connsiteX29" fmla="*/ 0 w 884353"/>
                <a:gd name="connsiteY29" fmla="*/ 819415 h 884215"/>
                <a:gd name="connsiteX30" fmla="*/ 64800 w 884353"/>
                <a:gd name="connsiteY30" fmla="*/ 884215 h 884215"/>
                <a:gd name="connsiteX31" fmla="*/ 442108 w 884353"/>
                <a:gd name="connsiteY31" fmla="*/ 884215 h 884215"/>
                <a:gd name="connsiteX32" fmla="*/ 456785 w 884353"/>
                <a:gd name="connsiteY32" fmla="*/ 869539 h 884215"/>
                <a:gd name="connsiteX33" fmla="*/ 456785 w 884353"/>
                <a:gd name="connsiteY33" fmla="*/ 854862 h 884215"/>
                <a:gd name="connsiteX34" fmla="*/ 64800 w 884353"/>
                <a:gd name="connsiteY34" fmla="*/ 854862 h 884215"/>
                <a:gd name="connsiteX35" fmla="*/ 29215 w 884353"/>
                <a:gd name="connsiteY35" fmla="*/ 819277 h 884215"/>
                <a:gd name="connsiteX36" fmla="*/ 29215 w 884353"/>
                <a:gd name="connsiteY36" fmla="*/ 456508 h 884215"/>
                <a:gd name="connsiteX37" fmla="*/ 175846 w 884353"/>
                <a:gd name="connsiteY37" fmla="*/ 456508 h 884215"/>
                <a:gd name="connsiteX38" fmla="*/ 189692 w 884353"/>
                <a:gd name="connsiteY38" fmla="*/ 446677 h 884215"/>
                <a:gd name="connsiteX39" fmla="*/ 185123 w 884353"/>
                <a:gd name="connsiteY39" fmla="*/ 430338 h 884215"/>
                <a:gd name="connsiteX40" fmla="*/ 159369 w 884353"/>
                <a:gd name="connsiteY40" fmla="*/ 378554 h 884215"/>
                <a:gd name="connsiteX41" fmla="*/ 178892 w 884353"/>
                <a:gd name="connsiteY41" fmla="*/ 329123 h 884215"/>
                <a:gd name="connsiteX42" fmla="*/ 227354 w 884353"/>
                <a:gd name="connsiteY42" fmla="*/ 307523 h 884215"/>
                <a:gd name="connsiteX43" fmla="*/ 276923 w 884353"/>
                <a:gd name="connsiteY43" fmla="*/ 327323 h 884215"/>
                <a:gd name="connsiteX44" fmla="*/ 297554 w 884353"/>
                <a:gd name="connsiteY44" fmla="*/ 376615 h 884215"/>
                <a:gd name="connsiteX45" fmla="*/ 271800 w 884353"/>
                <a:gd name="connsiteY45" fmla="*/ 430338 h 884215"/>
                <a:gd name="connsiteX46" fmla="*/ 267231 w 884353"/>
                <a:gd name="connsiteY46" fmla="*/ 446677 h 884215"/>
                <a:gd name="connsiteX47" fmla="*/ 281077 w 884353"/>
                <a:gd name="connsiteY47" fmla="*/ 456508 h 884215"/>
                <a:gd name="connsiteX48" fmla="*/ 427708 w 884353"/>
                <a:gd name="connsiteY48" fmla="*/ 456508 h 884215"/>
                <a:gd name="connsiteX49" fmla="*/ 457062 w 884353"/>
                <a:gd name="connsiteY49" fmla="*/ 456508 h 884215"/>
                <a:gd name="connsiteX50" fmla="*/ 457062 w 884353"/>
                <a:gd name="connsiteY50" fmla="*/ 456508 h 884215"/>
                <a:gd name="connsiteX51" fmla="*/ 571708 w 884353"/>
                <a:gd name="connsiteY51" fmla="*/ 456508 h 884215"/>
                <a:gd name="connsiteX52" fmla="*/ 557723 w 884353"/>
                <a:gd name="connsiteY52" fmla="*/ 507046 h 884215"/>
                <a:gd name="connsiteX53" fmla="*/ 587077 w 884353"/>
                <a:gd name="connsiteY53" fmla="*/ 577246 h 884215"/>
                <a:gd name="connsiteX54" fmla="*/ 656031 w 884353"/>
                <a:gd name="connsiteY54" fmla="*/ 605492 h 884215"/>
                <a:gd name="connsiteX55" fmla="*/ 657692 w 884353"/>
                <a:gd name="connsiteY55" fmla="*/ 605492 h 884215"/>
                <a:gd name="connsiteX56" fmla="*/ 726785 w 884353"/>
                <a:gd name="connsiteY56" fmla="*/ 574754 h 884215"/>
                <a:gd name="connsiteX57" fmla="*/ 754339 w 884353"/>
                <a:gd name="connsiteY57" fmla="*/ 504138 h 884215"/>
                <a:gd name="connsiteX58" fmla="*/ 740354 w 884353"/>
                <a:gd name="connsiteY58" fmla="*/ 456508 h 884215"/>
                <a:gd name="connsiteX59" fmla="*/ 869677 w 884353"/>
                <a:gd name="connsiteY59" fmla="*/ 456508 h 884215"/>
                <a:gd name="connsiteX60" fmla="*/ 884354 w 884353"/>
                <a:gd name="connsiteY60" fmla="*/ 441831 h 884215"/>
                <a:gd name="connsiteX61" fmla="*/ 884354 w 884353"/>
                <a:gd name="connsiteY61" fmla="*/ 64800 h 884215"/>
                <a:gd name="connsiteX62" fmla="*/ 819554 w 884353"/>
                <a:gd name="connsiteY62" fmla="*/ 0 h 884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884353" h="884215">
                  <a:moveTo>
                    <a:pt x="819554" y="0"/>
                  </a:moveTo>
                  <a:lnTo>
                    <a:pt x="442246" y="0"/>
                  </a:lnTo>
                  <a:cubicBezTo>
                    <a:pt x="434215" y="0"/>
                    <a:pt x="427569" y="6508"/>
                    <a:pt x="427569" y="14677"/>
                  </a:cubicBezTo>
                  <a:lnTo>
                    <a:pt x="427569" y="29354"/>
                  </a:lnTo>
                  <a:lnTo>
                    <a:pt x="456923" y="29354"/>
                  </a:lnTo>
                  <a:cubicBezTo>
                    <a:pt x="456923" y="29354"/>
                    <a:pt x="819692" y="29354"/>
                    <a:pt x="819692" y="29354"/>
                  </a:cubicBezTo>
                  <a:cubicBezTo>
                    <a:pt x="839354" y="29354"/>
                    <a:pt x="855277" y="45277"/>
                    <a:pt x="855277" y="64938"/>
                  </a:cubicBezTo>
                  <a:lnTo>
                    <a:pt x="855277" y="427569"/>
                  </a:lnTo>
                  <a:lnTo>
                    <a:pt x="708646" y="427569"/>
                  </a:lnTo>
                  <a:cubicBezTo>
                    <a:pt x="702415" y="427569"/>
                    <a:pt x="696877" y="431446"/>
                    <a:pt x="694800" y="437400"/>
                  </a:cubicBezTo>
                  <a:cubicBezTo>
                    <a:pt x="692723" y="443215"/>
                    <a:pt x="694523" y="449723"/>
                    <a:pt x="699369" y="453739"/>
                  </a:cubicBezTo>
                  <a:cubicBezTo>
                    <a:pt x="715154" y="466477"/>
                    <a:pt x="724431" y="485308"/>
                    <a:pt x="725123" y="505385"/>
                  </a:cubicBezTo>
                  <a:cubicBezTo>
                    <a:pt x="725677" y="523662"/>
                    <a:pt x="718754" y="541246"/>
                    <a:pt x="705600" y="554815"/>
                  </a:cubicBezTo>
                  <a:cubicBezTo>
                    <a:pt x="692585" y="568523"/>
                    <a:pt x="675277" y="576138"/>
                    <a:pt x="657138" y="576415"/>
                  </a:cubicBezTo>
                  <a:cubicBezTo>
                    <a:pt x="638308" y="576831"/>
                    <a:pt x="620862" y="569631"/>
                    <a:pt x="607569" y="556615"/>
                  </a:cubicBezTo>
                  <a:cubicBezTo>
                    <a:pt x="594277" y="543462"/>
                    <a:pt x="586939" y="526015"/>
                    <a:pt x="586939" y="507323"/>
                  </a:cubicBezTo>
                  <a:cubicBezTo>
                    <a:pt x="586939" y="486415"/>
                    <a:pt x="596354" y="466754"/>
                    <a:pt x="612692" y="453600"/>
                  </a:cubicBezTo>
                  <a:cubicBezTo>
                    <a:pt x="617538" y="449723"/>
                    <a:pt x="619339" y="443215"/>
                    <a:pt x="617262" y="437262"/>
                  </a:cubicBezTo>
                  <a:cubicBezTo>
                    <a:pt x="615185" y="431446"/>
                    <a:pt x="609646" y="427431"/>
                    <a:pt x="603415" y="427431"/>
                  </a:cubicBezTo>
                  <a:lnTo>
                    <a:pt x="433523" y="427431"/>
                  </a:lnTo>
                  <a:cubicBezTo>
                    <a:pt x="433523" y="427431"/>
                    <a:pt x="312923" y="427431"/>
                    <a:pt x="312923" y="427431"/>
                  </a:cubicBezTo>
                  <a:cubicBezTo>
                    <a:pt x="321923" y="412338"/>
                    <a:pt x="326908" y="395031"/>
                    <a:pt x="326908" y="376892"/>
                  </a:cubicBezTo>
                  <a:cubicBezTo>
                    <a:pt x="326908" y="350308"/>
                    <a:pt x="316523" y="325385"/>
                    <a:pt x="297554" y="306692"/>
                  </a:cubicBezTo>
                  <a:cubicBezTo>
                    <a:pt x="278585" y="288000"/>
                    <a:pt x="253385" y="278031"/>
                    <a:pt x="226938" y="278446"/>
                  </a:cubicBezTo>
                  <a:cubicBezTo>
                    <a:pt x="200908" y="278862"/>
                    <a:pt x="176262" y="289800"/>
                    <a:pt x="157846" y="309185"/>
                  </a:cubicBezTo>
                  <a:cubicBezTo>
                    <a:pt x="139292" y="328569"/>
                    <a:pt x="129462" y="353631"/>
                    <a:pt x="130292" y="379800"/>
                  </a:cubicBezTo>
                  <a:cubicBezTo>
                    <a:pt x="130846" y="396831"/>
                    <a:pt x="135692" y="413169"/>
                    <a:pt x="144277" y="427431"/>
                  </a:cubicBezTo>
                  <a:lnTo>
                    <a:pt x="14677" y="427431"/>
                  </a:lnTo>
                  <a:cubicBezTo>
                    <a:pt x="6646" y="427431"/>
                    <a:pt x="0" y="433938"/>
                    <a:pt x="0" y="442108"/>
                  </a:cubicBezTo>
                  <a:lnTo>
                    <a:pt x="0" y="819415"/>
                  </a:lnTo>
                  <a:cubicBezTo>
                    <a:pt x="0" y="855138"/>
                    <a:pt x="29077" y="884215"/>
                    <a:pt x="64800" y="884215"/>
                  </a:cubicBezTo>
                  <a:lnTo>
                    <a:pt x="442108" y="884215"/>
                  </a:lnTo>
                  <a:cubicBezTo>
                    <a:pt x="450138" y="884215"/>
                    <a:pt x="456785" y="877708"/>
                    <a:pt x="456785" y="869539"/>
                  </a:cubicBezTo>
                  <a:lnTo>
                    <a:pt x="456785" y="854862"/>
                  </a:lnTo>
                  <a:lnTo>
                    <a:pt x="64800" y="854862"/>
                  </a:lnTo>
                  <a:cubicBezTo>
                    <a:pt x="45138" y="854862"/>
                    <a:pt x="29215" y="838939"/>
                    <a:pt x="29215" y="819277"/>
                  </a:cubicBezTo>
                  <a:lnTo>
                    <a:pt x="29215" y="456508"/>
                  </a:lnTo>
                  <a:lnTo>
                    <a:pt x="175846" y="456508"/>
                  </a:lnTo>
                  <a:cubicBezTo>
                    <a:pt x="182077" y="456508"/>
                    <a:pt x="187615" y="452631"/>
                    <a:pt x="189692" y="446677"/>
                  </a:cubicBezTo>
                  <a:cubicBezTo>
                    <a:pt x="191769" y="440862"/>
                    <a:pt x="189969" y="434354"/>
                    <a:pt x="185123" y="430338"/>
                  </a:cubicBezTo>
                  <a:cubicBezTo>
                    <a:pt x="169338" y="417600"/>
                    <a:pt x="159923" y="398769"/>
                    <a:pt x="159369" y="378554"/>
                  </a:cubicBezTo>
                  <a:cubicBezTo>
                    <a:pt x="158815" y="360277"/>
                    <a:pt x="165738" y="342692"/>
                    <a:pt x="178892" y="329123"/>
                  </a:cubicBezTo>
                  <a:cubicBezTo>
                    <a:pt x="191908" y="315415"/>
                    <a:pt x="209215" y="307800"/>
                    <a:pt x="227354" y="307523"/>
                  </a:cubicBezTo>
                  <a:cubicBezTo>
                    <a:pt x="246185" y="307246"/>
                    <a:pt x="263631" y="314308"/>
                    <a:pt x="276923" y="327323"/>
                  </a:cubicBezTo>
                  <a:cubicBezTo>
                    <a:pt x="290215" y="340477"/>
                    <a:pt x="297554" y="357923"/>
                    <a:pt x="297554" y="376615"/>
                  </a:cubicBezTo>
                  <a:cubicBezTo>
                    <a:pt x="297554" y="397523"/>
                    <a:pt x="288138" y="417185"/>
                    <a:pt x="271800" y="430338"/>
                  </a:cubicBezTo>
                  <a:cubicBezTo>
                    <a:pt x="266954" y="434215"/>
                    <a:pt x="265154" y="440723"/>
                    <a:pt x="267231" y="446677"/>
                  </a:cubicBezTo>
                  <a:cubicBezTo>
                    <a:pt x="269308" y="452492"/>
                    <a:pt x="274846" y="456508"/>
                    <a:pt x="281077" y="456508"/>
                  </a:cubicBezTo>
                  <a:lnTo>
                    <a:pt x="427708" y="456508"/>
                  </a:lnTo>
                  <a:cubicBezTo>
                    <a:pt x="427708" y="456508"/>
                    <a:pt x="467446" y="456508"/>
                    <a:pt x="457062" y="456508"/>
                  </a:cubicBezTo>
                  <a:lnTo>
                    <a:pt x="457062" y="456508"/>
                  </a:lnTo>
                  <a:cubicBezTo>
                    <a:pt x="457062" y="456508"/>
                    <a:pt x="571708" y="456508"/>
                    <a:pt x="571708" y="456508"/>
                  </a:cubicBezTo>
                  <a:cubicBezTo>
                    <a:pt x="562708" y="471600"/>
                    <a:pt x="557723" y="488908"/>
                    <a:pt x="557723" y="507046"/>
                  </a:cubicBezTo>
                  <a:cubicBezTo>
                    <a:pt x="557723" y="533631"/>
                    <a:pt x="568108" y="558554"/>
                    <a:pt x="587077" y="577246"/>
                  </a:cubicBezTo>
                  <a:cubicBezTo>
                    <a:pt x="605631" y="595523"/>
                    <a:pt x="630000" y="605492"/>
                    <a:pt x="656031" y="605492"/>
                  </a:cubicBezTo>
                  <a:lnTo>
                    <a:pt x="657692" y="605492"/>
                  </a:lnTo>
                  <a:cubicBezTo>
                    <a:pt x="683723" y="605077"/>
                    <a:pt x="708369" y="594139"/>
                    <a:pt x="726785" y="574754"/>
                  </a:cubicBezTo>
                  <a:cubicBezTo>
                    <a:pt x="745338" y="555369"/>
                    <a:pt x="755169" y="530308"/>
                    <a:pt x="754339" y="504138"/>
                  </a:cubicBezTo>
                  <a:cubicBezTo>
                    <a:pt x="753785" y="487108"/>
                    <a:pt x="748939" y="470769"/>
                    <a:pt x="740354" y="456508"/>
                  </a:cubicBezTo>
                  <a:lnTo>
                    <a:pt x="869677" y="456508"/>
                  </a:lnTo>
                  <a:cubicBezTo>
                    <a:pt x="877708" y="456508"/>
                    <a:pt x="884354" y="450000"/>
                    <a:pt x="884354" y="441831"/>
                  </a:cubicBezTo>
                  <a:lnTo>
                    <a:pt x="884354" y="64800"/>
                  </a:lnTo>
                  <a:cubicBezTo>
                    <a:pt x="884354" y="29077"/>
                    <a:pt x="855277" y="0"/>
                    <a:pt x="819554" y="0"/>
                  </a:cubicBezTo>
                  <a:close/>
                </a:path>
              </a:pathLst>
            </a:custGeom>
            <a:grpFill/>
            <a:ln w="1377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0" name="Group 9">
            <a:extLst>
              <a:ext uri="{FF2B5EF4-FFF2-40B4-BE49-F238E27FC236}">
                <a16:creationId xmlns:a16="http://schemas.microsoft.com/office/drawing/2014/main" id="{06CC0B70-BC57-9A32-04B2-D768567F7788}"/>
              </a:ext>
              <a:ext uri="{C183D7F6-B498-43B3-948B-1728B52AA6E4}">
                <adec:decorative xmlns:adec="http://schemas.microsoft.com/office/drawing/2017/decorative" val="1"/>
              </a:ext>
            </a:extLst>
          </p:cNvPr>
          <p:cNvGrpSpPr/>
          <p:nvPr/>
        </p:nvGrpSpPr>
        <p:grpSpPr>
          <a:xfrm>
            <a:off x="10252899" y="4999084"/>
            <a:ext cx="1686503" cy="1866038"/>
            <a:chOff x="11402363" y="2519062"/>
            <a:chExt cx="880742" cy="888967"/>
          </a:xfrm>
        </p:grpSpPr>
        <p:sp>
          <p:nvSpPr>
            <p:cNvPr id="11" name="Freeform: Shape 10">
              <a:extLst>
                <a:ext uri="{FF2B5EF4-FFF2-40B4-BE49-F238E27FC236}">
                  <a16:creationId xmlns:a16="http://schemas.microsoft.com/office/drawing/2014/main" id="{57691DEC-5795-0261-0303-9B42BB8A629A}"/>
                </a:ext>
                <a:ext uri="{C183D7F6-B498-43B3-948B-1728B52AA6E4}">
                  <adec:decorative xmlns:adec="http://schemas.microsoft.com/office/drawing/2017/decorative" val="1"/>
                </a:ext>
              </a:extLst>
            </p:cNvPr>
            <p:cNvSpPr/>
            <p:nvPr/>
          </p:nvSpPr>
          <p:spPr>
            <a:xfrm>
              <a:off x="11651460" y="2770481"/>
              <a:ext cx="383032" cy="386322"/>
            </a:xfrm>
            <a:custGeom>
              <a:avLst/>
              <a:gdLst>
                <a:gd name="connsiteX0" fmla="*/ 324484 w 383032"/>
                <a:gd name="connsiteY0" fmla="*/ 54581 h 386322"/>
                <a:gd name="connsiteX1" fmla="*/ 324000 w 383032"/>
                <a:gd name="connsiteY1" fmla="*/ 53903 h 386322"/>
                <a:gd name="connsiteX2" fmla="*/ 316645 w 383032"/>
                <a:gd name="connsiteY2" fmla="*/ 47419 h 386322"/>
                <a:gd name="connsiteX3" fmla="*/ 312097 w 383032"/>
                <a:gd name="connsiteY3" fmla="*/ 43452 h 386322"/>
                <a:gd name="connsiteX4" fmla="*/ 301742 w 383032"/>
                <a:gd name="connsiteY4" fmla="*/ 35613 h 386322"/>
                <a:gd name="connsiteX5" fmla="*/ 297387 w 383032"/>
                <a:gd name="connsiteY5" fmla="*/ 32516 h 386322"/>
                <a:gd name="connsiteX6" fmla="*/ 285968 w 383032"/>
                <a:gd name="connsiteY6" fmla="*/ 25452 h 386322"/>
                <a:gd name="connsiteX7" fmla="*/ 281710 w 383032"/>
                <a:gd name="connsiteY7" fmla="*/ 22935 h 386322"/>
                <a:gd name="connsiteX8" fmla="*/ 269613 w 383032"/>
                <a:gd name="connsiteY8" fmla="*/ 17032 h 386322"/>
                <a:gd name="connsiteX9" fmla="*/ 264968 w 383032"/>
                <a:gd name="connsiteY9" fmla="*/ 14903 h 386322"/>
                <a:gd name="connsiteX10" fmla="*/ 252581 w 383032"/>
                <a:gd name="connsiteY10" fmla="*/ 10355 h 386322"/>
                <a:gd name="connsiteX11" fmla="*/ 247355 w 383032"/>
                <a:gd name="connsiteY11" fmla="*/ 8516 h 386322"/>
                <a:gd name="connsiteX12" fmla="*/ 234968 w 383032"/>
                <a:gd name="connsiteY12" fmla="*/ 5323 h 386322"/>
                <a:gd name="connsiteX13" fmla="*/ 229161 w 383032"/>
                <a:gd name="connsiteY13" fmla="*/ 3871 h 386322"/>
                <a:gd name="connsiteX14" fmla="*/ 216097 w 383032"/>
                <a:gd name="connsiteY14" fmla="*/ 1839 h 386322"/>
                <a:gd name="connsiteX15" fmla="*/ 210387 w 383032"/>
                <a:gd name="connsiteY15" fmla="*/ 968 h 386322"/>
                <a:gd name="connsiteX16" fmla="*/ 191323 w 383032"/>
                <a:gd name="connsiteY16" fmla="*/ 0 h 386322"/>
                <a:gd name="connsiteX17" fmla="*/ 172355 w 383032"/>
                <a:gd name="connsiteY17" fmla="*/ 968 h 386322"/>
                <a:gd name="connsiteX18" fmla="*/ 165968 w 383032"/>
                <a:gd name="connsiteY18" fmla="*/ 1935 h 386322"/>
                <a:gd name="connsiteX19" fmla="*/ 153774 w 383032"/>
                <a:gd name="connsiteY19" fmla="*/ 3774 h 386322"/>
                <a:gd name="connsiteX20" fmla="*/ 146710 w 383032"/>
                <a:gd name="connsiteY20" fmla="*/ 5516 h 386322"/>
                <a:gd name="connsiteX21" fmla="*/ 135774 w 383032"/>
                <a:gd name="connsiteY21" fmla="*/ 8323 h 386322"/>
                <a:gd name="connsiteX22" fmla="*/ 128807 w 383032"/>
                <a:gd name="connsiteY22" fmla="*/ 10742 h 386322"/>
                <a:gd name="connsiteX23" fmla="*/ 118452 w 383032"/>
                <a:gd name="connsiteY23" fmla="*/ 14613 h 386322"/>
                <a:gd name="connsiteX24" fmla="*/ 111484 w 383032"/>
                <a:gd name="connsiteY24" fmla="*/ 17806 h 386322"/>
                <a:gd name="connsiteX25" fmla="*/ 101807 w 383032"/>
                <a:gd name="connsiteY25" fmla="*/ 22548 h 386322"/>
                <a:gd name="connsiteX26" fmla="*/ 94839 w 383032"/>
                <a:gd name="connsiteY26" fmla="*/ 26613 h 386322"/>
                <a:gd name="connsiteX27" fmla="*/ 86129 w 383032"/>
                <a:gd name="connsiteY27" fmla="*/ 31935 h 386322"/>
                <a:gd name="connsiteX28" fmla="*/ 78871 w 383032"/>
                <a:gd name="connsiteY28" fmla="*/ 37161 h 386322"/>
                <a:gd name="connsiteX29" fmla="*/ 71419 w 383032"/>
                <a:gd name="connsiteY29" fmla="*/ 42774 h 386322"/>
                <a:gd name="connsiteX30" fmla="*/ 64065 w 383032"/>
                <a:gd name="connsiteY30" fmla="*/ 49258 h 386322"/>
                <a:gd name="connsiteX31" fmla="*/ 58936 w 383032"/>
                <a:gd name="connsiteY31" fmla="*/ 53806 h 386322"/>
                <a:gd name="connsiteX32" fmla="*/ 58548 w 383032"/>
                <a:gd name="connsiteY32" fmla="*/ 54290 h 386322"/>
                <a:gd name="connsiteX33" fmla="*/ 0 w 383032"/>
                <a:gd name="connsiteY33" fmla="*/ 193065 h 386322"/>
                <a:gd name="connsiteX34" fmla="*/ 58452 w 383032"/>
                <a:gd name="connsiteY34" fmla="*/ 331839 h 386322"/>
                <a:gd name="connsiteX35" fmla="*/ 58936 w 383032"/>
                <a:gd name="connsiteY35" fmla="*/ 332516 h 386322"/>
                <a:gd name="connsiteX36" fmla="*/ 65710 w 383032"/>
                <a:gd name="connsiteY36" fmla="*/ 338419 h 386322"/>
                <a:gd name="connsiteX37" fmla="*/ 71032 w 383032"/>
                <a:gd name="connsiteY37" fmla="*/ 343065 h 386322"/>
                <a:gd name="connsiteX38" fmla="*/ 80323 w 383032"/>
                <a:gd name="connsiteY38" fmla="*/ 350129 h 386322"/>
                <a:gd name="connsiteX39" fmla="*/ 85742 w 383032"/>
                <a:gd name="connsiteY39" fmla="*/ 354000 h 386322"/>
                <a:gd name="connsiteX40" fmla="*/ 96097 w 383032"/>
                <a:gd name="connsiteY40" fmla="*/ 360387 h 386322"/>
                <a:gd name="connsiteX41" fmla="*/ 101516 w 383032"/>
                <a:gd name="connsiteY41" fmla="*/ 363581 h 386322"/>
                <a:gd name="connsiteX42" fmla="*/ 112548 w 383032"/>
                <a:gd name="connsiteY42" fmla="*/ 368903 h 386322"/>
                <a:gd name="connsiteX43" fmla="*/ 118258 w 383032"/>
                <a:gd name="connsiteY43" fmla="*/ 371516 h 386322"/>
                <a:gd name="connsiteX44" fmla="*/ 129677 w 383032"/>
                <a:gd name="connsiteY44" fmla="*/ 375774 h 386322"/>
                <a:gd name="connsiteX45" fmla="*/ 135774 w 383032"/>
                <a:gd name="connsiteY45" fmla="*/ 377903 h 386322"/>
                <a:gd name="connsiteX46" fmla="*/ 147484 w 383032"/>
                <a:gd name="connsiteY46" fmla="*/ 381000 h 386322"/>
                <a:gd name="connsiteX47" fmla="*/ 153871 w 383032"/>
                <a:gd name="connsiteY47" fmla="*/ 382548 h 386322"/>
                <a:gd name="connsiteX48" fmla="*/ 166548 w 383032"/>
                <a:gd name="connsiteY48" fmla="*/ 384484 h 386322"/>
                <a:gd name="connsiteX49" fmla="*/ 172548 w 383032"/>
                <a:gd name="connsiteY49" fmla="*/ 385355 h 386322"/>
                <a:gd name="connsiteX50" fmla="*/ 191613 w 383032"/>
                <a:gd name="connsiteY50" fmla="*/ 386323 h 386322"/>
                <a:gd name="connsiteX51" fmla="*/ 210678 w 383032"/>
                <a:gd name="connsiteY51" fmla="*/ 385355 h 386322"/>
                <a:gd name="connsiteX52" fmla="*/ 215903 w 383032"/>
                <a:gd name="connsiteY52" fmla="*/ 384581 h 386322"/>
                <a:gd name="connsiteX53" fmla="*/ 229452 w 383032"/>
                <a:gd name="connsiteY53" fmla="*/ 382452 h 386322"/>
                <a:gd name="connsiteX54" fmla="*/ 234581 w 383032"/>
                <a:gd name="connsiteY54" fmla="*/ 381194 h 386322"/>
                <a:gd name="connsiteX55" fmla="*/ 247742 w 383032"/>
                <a:gd name="connsiteY55" fmla="*/ 377806 h 386322"/>
                <a:gd name="connsiteX56" fmla="*/ 252000 w 383032"/>
                <a:gd name="connsiteY56" fmla="*/ 376355 h 386322"/>
                <a:gd name="connsiteX57" fmla="*/ 265355 w 383032"/>
                <a:gd name="connsiteY57" fmla="*/ 371419 h 386322"/>
                <a:gd name="connsiteX58" fmla="*/ 268742 w 383032"/>
                <a:gd name="connsiteY58" fmla="*/ 369871 h 386322"/>
                <a:gd name="connsiteX59" fmla="*/ 282194 w 383032"/>
                <a:gd name="connsiteY59" fmla="*/ 363290 h 386322"/>
                <a:gd name="connsiteX60" fmla="*/ 285000 w 383032"/>
                <a:gd name="connsiteY60" fmla="*/ 361645 h 386322"/>
                <a:gd name="connsiteX61" fmla="*/ 298065 w 383032"/>
                <a:gd name="connsiteY61" fmla="*/ 353613 h 386322"/>
                <a:gd name="connsiteX62" fmla="*/ 300678 w 383032"/>
                <a:gd name="connsiteY62" fmla="*/ 351677 h 386322"/>
                <a:gd name="connsiteX63" fmla="*/ 312774 w 383032"/>
                <a:gd name="connsiteY63" fmla="*/ 342484 h 386322"/>
                <a:gd name="connsiteX64" fmla="*/ 315291 w 383032"/>
                <a:gd name="connsiteY64" fmla="*/ 340258 h 386322"/>
                <a:gd name="connsiteX65" fmla="*/ 324194 w 383032"/>
                <a:gd name="connsiteY65" fmla="*/ 332419 h 386322"/>
                <a:gd name="connsiteX66" fmla="*/ 324774 w 383032"/>
                <a:gd name="connsiteY66" fmla="*/ 331548 h 386322"/>
                <a:gd name="connsiteX67" fmla="*/ 383032 w 383032"/>
                <a:gd name="connsiteY67" fmla="*/ 192968 h 386322"/>
                <a:gd name="connsiteX68" fmla="*/ 324678 w 383032"/>
                <a:gd name="connsiteY68" fmla="*/ 54484 h 386322"/>
                <a:gd name="connsiteX69" fmla="*/ 294871 w 383032"/>
                <a:gd name="connsiteY69" fmla="*/ 186290 h 386322"/>
                <a:gd name="connsiteX70" fmla="*/ 280549 w 383032"/>
                <a:gd name="connsiteY70" fmla="*/ 95226 h 386322"/>
                <a:gd name="connsiteX71" fmla="*/ 318774 w 383032"/>
                <a:gd name="connsiteY71" fmla="*/ 68226 h 386322"/>
                <a:gd name="connsiteX72" fmla="*/ 368903 w 383032"/>
                <a:gd name="connsiteY72" fmla="*/ 186387 h 386322"/>
                <a:gd name="connsiteX73" fmla="*/ 294871 w 383032"/>
                <a:gd name="connsiteY73" fmla="*/ 186387 h 386322"/>
                <a:gd name="connsiteX74" fmla="*/ 305420 w 383032"/>
                <a:gd name="connsiteY74" fmla="*/ 330871 h 386322"/>
                <a:gd name="connsiteX75" fmla="*/ 302710 w 383032"/>
                <a:gd name="connsiteY75" fmla="*/ 333097 h 386322"/>
                <a:gd name="connsiteX76" fmla="*/ 291968 w 383032"/>
                <a:gd name="connsiteY76" fmla="*/ 341226 h 386322"/>
                <a:gd name="connsiteX77" fmla="*/ 288968 w 383032"/>
                <a:gd name="connsiteY77" fmla="*/ 343258 h 386322"/>
                <a:gd name="connsiteX78" fmla="*/ 277742 w 383032"/>
                <a:gd name="connsiteY78" fmla="*/ 350129 h 386322"/>
                <a:gd name="connsiteX79" fmla="*/ 274258 w 383032"/>
                <a:gd name="connsiteY79" fmla="*/ 352065 h 386322"/>
                <a:gd name="connsiteX80" fmla="*/ 262839 w 383032"/>
                <a:gd name="connsiteY80" fmla="*/ 357677 h 386322"/>
                <a:gd name="connsiteX81" fmla="*/ 258678 w 383032"/>
                <a:gd name="connsiteY81" fmla="*/ 359516 h 386322"/>
                <a:gd name="connsiteX82" fmla="*/ 247258 w 383032"/>
                <a:gd name="connsiteY82" fmla="*/ 363774 h 386322"/>
                <a:gd name="connsiteX83" fmla="*/ 242419 w 383032"/>
                <a:gd name="connsiteY83" fmla="*/ 365419 h 386322"/>
                <a:gd name="connsiteX84" fmla="*/ 237774 w 383032"/>
                <a:gd name="connsiteY84" fmla="*/ 366677 h 386322"/>
                <a:gd name="connsiteX85" fmla="*/ 276484 w 383032"/>
                <a:gd name="connsiteY85" fmla="*/ 304936 h 386322"/>
                <a:gd name="connsiteX86" fmla="*/ 309000 w 383032"/>
                <a:gd name="connsiteY86" fmla="*/ 327774 h 386322"/>
                <a:gd name="connsiteX87" fmla="*/ 305420 w 383032"/>
                <a:gd name="connsiteY87" fmla="*/ 331065 h 386322"/>
                <a:gd name="connsiteX88" fmla="*/ 134710 w 383032"/>
                <a:gd name="connsiteY88" fmla="*/ 363387 h 386322"/>
                <a:gd name="connsiteX89" fmla="*/ 124645 w 383032"/>
                <a:gd name="connsiteY89" fmla="*/ 359613 h 386322"/>
                <a:gd name="connsiteX90" fmla="*/ 119129 w 383032"/>
                <a:gd name="connsiteY90" fmla="*/ 357194 h 386322"/>
                <a:gd name="connsiteX91" fmla="*/ 109355 w 383032"/>
                <a:gd name="connsiteY91" fmla="*/ 352452 h 386322"/>
                <a:gd name="connsiteX92" fmla="*/ 104226 w 383032"/>
                <a:gd name="connsiteY92" fmla="*/ 349645 h 386322"/>
                <a:gd name="connsiteX93" fmla="*/ 94936 w 383032"/>
                <a:gd name="connsiteY93" fmla="*/ 343935 h 386322"/>
                <a:gd name="connsiteX94" fmla="*/ 90000 w 383032"/>
                <a:gd name="connsiteY94" fmla="*/ 340645 h 386322"/>
                <a:gd name="connsiteX95" fmla="*/ 81387 w 383032"/>
                <a:gd name="connsiteY95" fmla="*/ 334161 h 386322"/>
                <a:gd name="connsiteX96" fmla="*/ 76645 w 383032"/>
                <a:gd name="connsiteY96" fmla="*/ 330290 h 386322"/>
                <a:gd name="connsiteX97" fmla="*/ 73839 w 383032"/>
                <a:gd name="connsiteY97" fmla="*/ 327677 h 386322"/>
                <a:gd name="connsiteX98" fmla="*/ 106645 w 383032"/>
                <a:gd name="connsiteY98" fmla="*/ 304548 h 386322"/>
                <a:gd name="connsiteX99" fmla="*/ 145936 w 383032"/>
                <a:gd name="connsiteY99" fmla="*/ 366774 h 386322"/>
                <a:gd name="connsiteX100" fmla="*/ 140613 w 383032"/>
                <a:gd name="connsiteY100" fmla="*/ 365419 h 386322"/>
                <a:gd name="connsiteX101" fmla="*/ 134710 w 383032"/>
                <a:gd name="connsiteY101" fmla="*/ 363484 h 386322"/>
                <a:gd name="connsiteX102" fmla="*/ 75968 w 383032"/>
                <a:gd name="connsiteY102" fmla="*/ 56806 h 386322"/>
                <a:gd name="connsiteX103" fmla="*/ 82258 w 383032"/>
                <a:gd name="connsiteY103" fmla="*/ 51677 h 386322"/>
                <a:gd name="connsiteX104" fmla="*/ 89323 w 383032"/>
                <a:gd name="connsiteY104" fmla="*/ 46355 h 386322"/>
                <a:gd name="connsiteX105" fmla="*/ 95613 w 383032"/>
                <a:gd name="connsiteY105" fmla="*/ 42097 h 386322"/>
                <a:gd name="connsiteX106" fmla="*/ 103645 w 383032"/>
                <a:gd name="connsiteY106" fmla="*/ 37161 h 386322"/>
                <a:gd name="connsiteX107" fmla="*/ 109936 w 383032"/>
                <a:gd name="connsiteY107" fmla="*/ 33677 h 386322"/>
                <a:gd name="connsiteX108" fmla="*/ 118645 w 383032"/>
                <a:gd name="connsiteY108" fmla="*/ 29419 h 386322"/>
                <a:gd name="connsiteX109" fmla="*/ 125032 w 383032"/>
                <a:gd name="connsiteY109" fmla="*/ 26613 h 386322"/>
                <a:gd name="connsiteX110" fmla="*/ 134419 w 383032"/>
                <a:gd name="connsiteY110" fmla="*/ 23129 h 386322"/>
                <a:gd name="connsiteX111" fmla="*/ 140903 w 383032"/>
                <a:gd name="connsiteY111" fmla="*/ 21000 h 386322"/>
                <a:gd name="connsiteX112" fmla="*/ 145936 w 383032"/>
                <a:gd name="connsiteY112" fmla="*/ 19645 h 386322"/>
                <a:gd name="connsiteX113" fmla="*/ 106645 w 383032"/>
                <a:gd name="connsiteY113" fmla="*/ 81774 h 386322"/>
                <a:gd name="connsiteX114" fmla="*/ 73839 w 383032"/>
                <a:gd name="connsiteY114" fmla="*/ 58645 h 386322"/>
                <a:gd name="connsiteX115" fmla="*/ 76065 w 383032"/>
                <a:gd name="connsiteY115" fmla="*/ 56613 h 386322"/>
                <a:gd name="connsiteX116" fmla="*/ 247645 w 383032"/>
                <a:gd name="connsiteY116" fmla="*/ 22935 h 386322"/>
                <a:gd name="connsiteX117" fmla="*/ 258387 w 383032"/>
                <a:gd name="connsiteY117" fmla="*/ 26903 h 386322"/>
                <a:gd name="connsiteX118" fmla="*/ 263323 w 383032"/>
                <a:gd name="connsiteY118" fmla="*/ 29032 h 386322"/>
                <a:gd name="connsiteX119" fmla="*/ 273774 w 383032"/>
                <a:gd name="connsiteY119" fmla="*/ 34161 h 386322"/>
                <a:gd name="connsiteX120" fmla="*/ 278323 w 383032"/>
                <a:gd name="connsiteY120" fmla="*/ 36677 h 386322"/>
                <a:gd name="connsiteX121" fmla="*/ 288290 w 383032"/>
                <a:gd name="connsiteY121" fmla="*/ 42774 h 386322"/>
                <a:gd name="connsiteX122" fmla="*/ 292549 w 383032"/>
                <a:gd name="connsiteY122" fmla="*/ 45677 h 386322"/>
                <a:gd name="connsiteX123" fmla="*/ 301742 w 383032"/>
                <a:gd name="connsiteY123" fmla="*/ 52645 h 386322"/>
                <a:gd name="connsiteX124" fmla="*/ 306000 w 383032"/>
                <a:gd name="connsiteY124" fmla="*/ 56129 h 386322"/>
                <a:gd name="connsiteX125" fmla="*/ 309000 w 383032"/>
                <a:gd name="connsiteY125" fmla="*/ 58936 h 386322"/>
                <a:gd name="connsiteX126" fmla="*/ 276000 w 383032"/>
                <a:gd name="connsiteY126" fmla="*/ 82065 h 386322"/>
                <a:gd name="connsiteX127" fmla="*/ 236710 w 383032"/>
                <a:gd name="connsiteY127" fmla="*/ 19742 h 386322"/>
                <a:gd name="connsiteX128" fmla="*/ 242226 w 383032"/>
                <a:gd name="connsiteY128" fmla="*/ 21194 h 386322"/>
                <a:gd name="connsiteX129" fmla="*/ 247645 w 383032"/>
                <a:gd name="connsiteY129" fmla="*/ 22935 h 386322"/>
                <a:gd name="connsiteX130" fmla="*/ 263807 w 383032"/>
                <a:gd name="connsiteY130" fmla="*/ 88161 h 386322"/>
                <a:gd name="connsiteX131" fmla="*/ 198097 w 383032"/>
                <a:gd name="connsiteY131" fmla="*/ 103548 h 386322"/>
                <a:gd name="connsiteX132" fmla="*/ 198097 w 383032"/>
                <a:gd name="connsiteY132" fmla="*/ 14323 h 386322"/>
                <a:gd name="connsiteX133" fmla="*/ 263807 w 383032"/>
                <a:gd name="connsiteY133" fmla="*/ 88161 h 386322"/>
                <a:gd name="connsiteX134" fmla="*/ 184548 w 383032"/>
                <a:gd name="connsiteY134" fmla="*/ 14323 h 386322"/>
                <a:gd name="connsiteX135" fmla="*/ 184548 w 383032"/>
                <a:gd name="connsiteY135" fmla="*/ 103548 h 386322"/>
                <a:gd name="connsiteX136" fmla="*/ 118936 w 383032"/>
                <a:gd name="connsiteY136" fmla="*/ 88065 h 386322"/>
                <a:gd name="connsiteX137" fmla="*/ 184548 w 383032"/>
                <a:gd name="connsiteY137" fmla="*/ 14226 h 386322"/>
                <a:gd name="connsiteX138" fmla="*/ 184548 w 383032"/>
                <a:gd name="connsiteY138" fmla="*/ 117194 h 386322"/>
                <a:gd name="connsiteX139" fmla="*/ 184548 w 383032"/>
                <a:gd name="connsiteY139" fmla="*/ 186290 h 386322"/>
                <a:gd name="connsiteX140" fmla="*/ 101419 w 383032"/>
                <a:gd name="connsiteY140" fmla="*/ 186290 h 386322"/>
                <a:gd name="connsiteX141" fmla="*/ 114581 w 383032"/>
                <a:gd name="connsiteY141" fmla="*/ 101032 h 386322"/>
                <a:gd name="connsiteX142" fmla="*/ 184645 w 383032"/>
                <a:gd name="connsiteY142" fmla="*/ 117194 h 386322"/>
                <a:gd name="connsiteX143" fmla="*/ 184548 w 383032"/>
                <a:gd name="connsiteY143" fmla="*/ 199936 h 386322"/>
                <a:gd name="connsiteX144" fmla="*/ 184548 w 383032"/>
                <a:gd name="connsiteY144" fmla="*/ 269323 h 386322"/>
                <a:gd name="connsiteX145" fmla="*/ 114581 w 383032"/>
                <a:gd name="connsiteY145" fmla="*/ 285484 h 386322"/>
                <a:gd name="connsiteX146" fmla="*/ 101419 w 383032"/>
                <a:gd name="connsiteY146" fmla="*/ 199936 h 386322"/>
                <a:gd name="connsiteX147" fmla="*/ 184548 w 383032"/>
                <a:gd name="connsiteY147" fmla="*/ 199936 h 386322"/>
                <a:gd name="connsiteX148" fmla="*/ 184548 w 383032"/>
                <a:gd name="connsiteY148" fmla="*/ 282968 h 386322"/>
                <a:gd name="connsiteX149" fmla="*/ 184548 w 383032"/>
                <a:gd name="connsiteY149" fmla="*/ 372194 h 386322"/>
                <a:gd name="connsiteX150" fmla="*/ 118936 w 383032"/>
                <a:gd name="connsiteY150" fmla="*/ 298355 h 386322"/>
                <a:gd name="connsiteX151" fmla="*/ 184548 w 383032"/>
                <a:gd name="connsiteY151" fmla="*/ 282871 h 386322"/>
                <a:gd name="connsiteX152" fmla="*/ 198194 w 383032"/>
                <a:gd name="connsiteY152" fmla="*/ 372194 h 386322"/>
                <a:gd name="connsiteX153" fmla="*/ 198194 w 383032"/>
                <a:gd name="connsiteY153" fmla="*/ 282968 h 386322"/>
                <a:gd name="connsiteX154" fmla="*/ 263807 w 383032"/>
                <a:gd name="connsiteY154" fmla="*/ 298355 h 386322"/>
                <a:gd name="connsiteX155" fmla="*/ 198194 w 383032"/>
                <a:gd name="connsiteY155" fmla="*/ 372290 h 386322"/>
                <a:gd name="connsiteX156" fmla="*/ 198194 w 383032"/>
                <a:gd name="connsiteY156" fmla="*/ 269323 h 386322"/>
                <a:gd name="connsiteX157" fmla="*/ 198194 w 383032"/>
                <a:gd name="connsiteY157" fmla="*/ 199936 h 386322"/>
                <a:gd name="connsiteX158" fmla="*/ 281323 w 383032"/>
                <a:gd name="connsiteY158" fmla="*/ 199936 h 386322"/>
                <a:gd name="connsiteX159" fmla="*/ 268161 w 383032"/>
                <a:gd name="connsiteY159" fmla="*/ 285387 h 386322"/>
                <a:gd name="connsiteX160" fmla="*/ 198194 w 383032"/>
                <a:gd name="connsiteY160" fmla="*/ 269323 h 386322"/>
                <a:gd name="connsiteX161" fmla="*/ 198194 w 383032"/>
                <a:gd name="connsiteY161" fmla="*/ 186290 h 386322"/>
                <a:gd name="connsiteX162" fmla="*/ 198194 w 383032"/>
                <a:gd name="connsiteY162" fmla="*/ 117194 h 386322"/>
                <a:gd name="connsiteX163" fmla="*/ 268258 w 383032"/>
                <a:gd name="connsiteY163" fmla="*/ 101129 h 386322"/>
                <a:gd name="connsiteX164" fmla="*/ 281420 w 383032"/>
                <a:gd name="connsiteY164" fmla="*/ 186290 h 386322"/>
                <a:gd name="connsiteX165" fmla="*/ 198290 w 383032"/>
                <a:gd name="connsiteY165" fmla="*/ 186290 h 386322"/>
                <a:gd name="connsiteX166" fmla="*/ 64161 w 383032"/>
                <a:gd name="connsiteY166" fmla="*/ 68129 h 386322"/>
                <a:gd name="connsiteX167" fmla="*/ 102194 w 383032"/>
                <a:gd name="connsiteY167" fmla="*/ 95129 h 386322"/>
                <a:gd name="connsiteX168" fmla="*/ 87871 w 383032"/>
                <a:gd name="connsiteY168" fmla="*/ 186387 h 386322"/>
                <a:gd name="connsiteX169" fmla="*/ 14129 w 383032"/>
                <a:gd name="connsiteY169" fmla="*/ 186387 h 386322"/>
                <a:gd name="connsiteX170" fmla="*/ 64161 w 383032"/>
                <a:gd name="connsiteY170" fmla="*/ 68226 h 386322"/>
                <a:gd name="connsiteX171" fmla="*/ 14129 w 383032"/>
                <a:gd name="connsiteY171" fmla="*/ 199936 h 386322"/>
                <a:gd name="connsiteX172" fmla="*/ 87871 w 383032"/>
                <a:gd name="connsiteY172" fmla="*/ 199936 h 386322"/>
                <a:gd name="connsiteX173" fmla="*/ 102194 w 383032"/>
                <a:gd name="connsiteY173" fmla="*/ 291387 h 386322"/>
                <a:gd name="connsiteX174" fmla="*/ 64161 w 383032"/>
                <a:gd name="connsiteY174" fmla="*/ 318290 h 386322"/>
                <a:gd name="connsiteX175" fmla="*/ 14032 w 383032"/>
                <a:gd name="connsiteY175" fmla="*/ 199839 h 386322"/>
                <a:gd name="connsiteX176" fmla="*/ 318871 w 383032"/>
                <a:gd name="connsiteY176" fmla="*/ 318290 h 386322"/>
                <a:gd name="connsiteX177" fmla="*/ 281032 w 383032"/>
                <a:gd name="connsiteY177" fmla="*/ 291484 h 386322"/>
                <a:gd name="connsiteX178" fmla="*/ 294968 w 383032"/>
                <a:gd name="connsiteY178" fmla="*/ 199936 h 386322"/>
                <a:gd name="connsiteX179" fmla="*/ 369000 w 383032"/>
                <a:gd name="connsiteY179" fmla="*/ 199936 h 386322"/>
                <a:gd name="connsiteX180" fmla="*/ 318871 w 383032"/>
                <a:gd name="connsiteY180" fmla="*/ 318290 h 38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383032" h="386322">
                  <a:moveTo>
                    <a:pt x="324484" y="54581"/>
                  </a:moveTo>
                  <a:lnTo>
                    <a:pt x="324000" y="53903"/>
                  </a:lnTo>
                  <a:cubicBezTo>
                    <a:pt x="321678" y="51581"/>
                    <a:pt x="319065" y="49548"/>
                    <a:pt x="316645" y="47419"/>
                  </a:cubicBezTo>
                  <a:cubicBezTo>
                    <a:pt x="315097" y="46065"/>
                    <a:pt x="313645" y="44710"/>
                    <a:pt x="312097" y="43452"/>
                  </a:cubicBezTo>
                  <a:cubicBezTo>
                    <a:pt x="308710" y="40645"/>
                    <a:pt x="305226" y="38129"/>
                    <a:pt x="301742" y="35613"/>
                  </a:cubicBezTo>
                  <a:cubicBezTo>
                    <a:pt x="300291" y="34548"/>
                    <a:pt x="298839" y="33484"/>
                    <a:pt x="297387" y="32516"/>
                  </a:cubicBezTo>
                  <a:cubicBezTo>
                    <a:pt x="293613" y="30000"/>
                    <a:pt x="289839" y="27677"/>
                    <a:pt x="285968" y="25452"/>
                  </a:cubicBezTo>
                  <a:cubicBezTo>
                    <a:pt x="284516" y="24581"/>
                    <a:pt x="283161" y="23710"/>
                    <a:pt x="281710" y="22935"/>
                  </a:cubicBezTo>
                  <a:cubicBezTo>
                    <a:pt x="277742" y="20806"/>
                    <a:pt x="273678" y="18871"/>
                    <a:pt x="269613" y="17032"/>
                  </a:cubicBezTo>
                  <a:cubicBezTo>
                    <a:pt x="268065" y="16355"/>
                    <a:pt x="266613" y="15581"/>
                    <a:pt x="264968" y="14903"/>
                  </a:cubicBezTo>
                  <a:cubicBezTo>
                    <a:pt x="260903" y="13161"/>
                    <a:pt x="256742" y="11710"/>
                    <a:pt x="252581" y="10355"/>
                  </a:cubicBezTo>
                  <a:cubicBezTo>
                    <a:pt x="250839" y="9774"/>
                    <a:pt x="249194" y="9097"/>
                    <a:pt x="247355" y="8516"/>
                  </a:cubicBezTo>
                  <a:cubicBezTo>
                    <a:pt x="243290" y="7258"/>
                    <a:pt x="239129" y="6290"/>
                    <a:pt x="234968" y="5323"/>
                  </a:cubicBezTo>
                  <a:cubicBezTo>
                    <a:pt x="233032" y="4839"/>
                    <a:pt x="231097" y="4258"/>
                    <a:pt x="229161" y="3871"/>
                  </a:cubicBezTo>
                  <a:cubicBezTo>
                    <a:pt x="224903" y="3000"/>
                    <a:pt x="220549" y="2419"/>
                    <a:pt x="216097" y="1839"/>
                  </a:cubicBezTo>
                  <a:cubicBezTo>
                    <a:pt x="214161" y="1548"/>
                    <a:pt x="212323" y="1161"/>
                    <a:pt x="210387" y="968"/>
                  </a:cubicBezTo>
                  <a:cubicBezTo>
                    <a:pt x="204097" y="387"/>
                    <a:pt x="197710" y="0"/>
                    <a:pt x="191323" y="0"/>
                  </a:cubicBezTo>
                  <a:cubicBezTo>
                    <a:pt x="184936" y="0"/>
                    <a:pt x="178645" y="387"/>
                    <a:pt x="172355" y="968"/>
                  </a:cubicBezTo>
                  <a:cubicBezTo>
                    <a:pt x="170226" y="1161"/>
                    <a:pt x="168097" y="1645"/>
                    <a:pt x="165968" y="1935"/>
                  </a:cubicBezTo>
                  <a:cubicBezTo>
                    <a:pt x="161903" y="2516"/>
                    <a:pt x="157839" y="3000"/>
                    <a:pt x="153774" y="3774"/>
                  </a:cubicBezTo>
                  <a:cubicBezTo>
                    <a:pt x="151355" y="4258"/>
                    <a:pt x="149032" y="4935"/>
                    <a:pt x="146710" y="5516"/>
                  </a:cubicBezTo>
                  <a:cubicBezTo>
                    <a:pt x="143032" y="6387"/>
                    <a:pt x="139355" y="7258"/>
                    <a:pt x="135774" y="8323"/>
                  </a:cubicBezTo>
                  <a:cubicBezTo>
                    <a:pt x="133355" y="9097"/>
                    <a:pt x="131129" y="9968"/>
                    <a:pt x="128807" y="10742"/>
                  </a:cubicBezTo>
                  <a:cubicBezTo>
                    <a:pt x="125323" y="12000"/>
                    <a:pt x="121839" y="13161"/>
                    <a:pt x="118452" y="14613"/>
                  </a:cubicBezTo>
                  <a:cubicBezTo>
                    <a:pt x="116129" y="15581"/>
                    <a:pt x="113807" y="16742"/>
                    <a:pt x="111484" y="17806"/>
                  </a:cubicBezTo>
                  <a:cubicBezTo>
                    <a:pt x="108290" y="19355"/>
                    <a:pt x="105000" y="20806"/>
                    <a:pt x="101807" y="22548"/>
                  </a:cubicBezTo>
                  <a:cubicBezTo>
                    <a:pt x="99387" y="23806"/>
                    <a:pt x="97161" y="25258"/>
                    <a:pt x="94839" y="26613"/>
                  </a:cubicBezTo>
                  <a:cubicBezTo>
                    <a:pt x="91936" y="28355"/>
                    <a:pt x="89032" y="30000"/>
                    <a:pt x="86129" y="31935"/>
                  </a:cubicBezTo>
                  <a:cubicBezTo>
                    <a:pt x="83613" y="33581"/>
                    <a:pt x="81290" y="35419"/>
                    <a:pt x="78871" y="37161"/>
                  </a:cubicBezTo>
                  <a:cubicBezTo>
                    <a:pt x="76355" y="39000"/>
                    <a:pt x="73839" y="40839"/>
                    <a:pt x="71419" y="42774"/>
                  </a:cubicBezTo>
                  <a:cubicBezTo>
                    <a:pt x="68903" y="44806"/>
                    <a:pt x="66484" y="47032"/>
                    <a:pt x="64065" y="49258"/>
                  </a:cubicBezTo>
                  <a:cubicBezTo>
                    <a:pt x="62323" y="50806"/>
                    <a:pt x="60581" y="52161"/>
                    <a:pt x="58936" y="53806"/>
                  </a:cubicBezTo>
                  <a:lnTo>
                    <a:pt x="58548" y="54290"/>
                  </a:lnTo>
                  <a:cubicBezTo>
                    <a:pt x="22548" y="89419"/>
                    <a:pt x="0" y="138581"/>
                    <a:pt x="0" y="193065"/>
                  </a:cubicBezTo>
                  <a:cubicBezTo>
                    <a:pt x="0" y="247548"/>
                    <a:pt x="22452" y="296710"/>
                    <a:pt x="58452" y="331839"/>
                  </a:cubicBezTo>
                  <a:lnTo>
                    <a:pt x="58936" y="332516"/>
                  </a:lnTo>
                  <a:cubicBezTo>
                    <a:pt x="61065" y="334645"/>
                    <a:pt x="63387" y="336484"/>
                    <a:pt x="65710" y="338419"/>
                  </a:cubicBezTo>
                  <a:cubicBezTo>
                    <a:pt x="67452" y="339968"/>
                    <a:pt x="69194" y="341613"/>
                    <a:pt x="71032" y="343065"/>
                  </a:cubicBezTo>
                  <a:cubicBezTo>
                    <a:pt x="74032" y="345581"/>
                    <a:pt x="77226" y="347806"/>
                    <a:pt x="80323" y="350129"/>
                  </a:cubicBezTo>
                  <a:cubicBezTo>
                    <a:pt x="82161" y="351387"/>
                    <a:pt x="83903" y="352742"/>
                    <a:pt x="85742" y="354000"/>
                  </a:cubicBezTo>
                  <a:cubicBezTo>
                    <a:pt x="89129" y="356226"/>
                    <a:pt x="92613" y="358355"/>
                    <a:pt x="96097" y="360387"/>
                  </a:cubicBezTo>
                  <a:cubicBezTo>
                    <a:pt x="97936" y="361452"/>
                    <a:pt x="99677" y="362516"/>
                    <a:pt x="101516" y="363581"/>
                  </a:cubicBezTo>
                  <a:cubicBezTo>
                    <a:pt x="105097" y="365516"/>
                    <a:pt x="108774" y="367258"/>
                    <a:pt x="112548" y="368903"/>
                  </a:cubicBezTo>
                  <a:cubicBezTo>
                    <a:pt x="114484" y="369774"/>
                    <a:pt x="116323" y="370742"/>
                    <a:pt x="118258" y="371516"/>
                  </a:cubicBezTo>
                  <a:cubicBezTo>
                    <a:pt x="122032" y="373065"/>
                    <a:pt x="125807" y="374419"/>
                    <a:pt x="129677" y="375774"/>
                  </a:cubicBezTo>
                  <a:cubicBezTo>
                    <a:pt x="131710" y="376452"/>
                    <a:pt x="133742" y="377323"/>
                    <a:pt x="135774" y="377903"/>
                  </a:cubicBezTo>
                  <a:cubicBezTo>
                    <a:pt x="139645" y="379065"/>
                    <a:pt x="143516" y="380032"/>
                    <a:pt x="147484" y="381000"/>
                  </a:cubicBezTo>
                  <a:cubicBezTo>
                    <a:pt x="149613" y="381484"/>
                    <a:pt x="151742" y="382161"/>
                    <a:pt x="153871" y="382548"/>
                  </a:cubicBezTo>
                  <a:cubicBezTo>
                    <a:pt x="158032" y="383419"/>
                    <a:pt x="162290" y="383903"/>
                    <a:pt x="166548" y="384484"/>
                  </a:cubicBezTo>
                  <a:cubicBezTo>
                    <a:pt x="168581" y="384774"/>
                    <a:pt x="170516" y="385161"/>
                    <a:pt x="172548" y="385355"/>
                  </a:cubicBezTo>
                  <a:cubicBezTo>
                    <a:pt x="178839" y="386032"/>
                    <a:pt x="185226" y="386323"/>
                    <a:pt x="191613" y="386323"/>
                  </a:cubicBezTo>
                  <a:cubicBezTo>
                    <a:pt x="198000" y="386323"/>
                    <a:pt x="204387" y="385936"/>
                    <a:pt x="210678" y="385355"/>
                  </a:cubicBezTo>
                  <a:cubicBezTo>
                    <a:pt x="212419" y="385161"/>
                    <a:pt x="214161" y="384774"/>
                    <a:pt x="215903" y="384581"/>
                  </a:cubicBezTo>
                  <a:cubicBezTo>
                    <a:pt x="220452" y="384000"/>
                    <a:pt x="225000" y="383419"/>
                    <a:pt x="229452" y="382452"/>
                  </a:cubicBezTo>
                  <a:cubicBezTo>
                    <a:pt x="231194" y="382065"/>
                    <a:pt x="232839" y="381581"/>
                    <a:pt x="234581" y="381194"/>
                  </a:cubicBezTo>
                  <a:cubicBezTo>
                    <a:pt x="239032" y="380129"/>
                    <a:pt x="243387" y="379065"/>
                    <a:pt x="247742" y="377806"/>
                  </a:cubicBezTo>
                  <a:cubicBezTo>
                    <a:pt x="249194" y="377323"/>
                    <a:pt x="250549" y="376839"/>
                    <a:pt x="252000" y="376355"/>
                  </a:cubicBezTo>
                  <a:cubicBezTo>
                    <a:pt x="256549" y="374806"/>
                    <a:pt x="261000" y="373258"/>
                    <a:pt x="265355" y="371419"/>
                  </a:cubicBezTo>
                  <a:cubicBezTo>
                    <a:pt x="266516" y="370935"/>
                    <a:pt x="267581" y="370355"/>
                    <a:pt x="268742" y="369871"/>
                  </a:cubicBezTo>
                  <a:cubicBezTo>
                    <a:pt x="273290" y="367839"/>
                    <a:pt x="277742" y="365710"/>
                    <a:pt x="282194" y="363290"/>
                  </a:cubicBezTo>
                  <a:cubicBezTo>
                    <a:pt x="283161" y="362806"/>
                    <a:pt x="284032" y="362226"/>
                    <a:pt x="285000" y="361645"/>
                  </a:cubicBezTo>
                  <a:cubicBezTo>
                    <a:pt x="289452" y="359129"/>
                    <a:pt x="293807" y="356516"/>
                    <a:pt x="298065" y="353613"/>
                  </a:cubicBezTo>
                  <a:cubicBezTo>
                    <a:pt x="298936" y="353032"/>
                    <a:pt x="299807" y="352355"/>
                    <a:pt x="300678" y="351677"/>
                  </a:cubicBezTo>
                  <a:cubicBezTo>
                    <a:pt x="304839" y="348774"/>
                    <a:pt x="308903" y="345774"/>
                    <a:pt x="312774" y="342484"/>
                  </a:cubicBezTo>
                  <a:cubicBezTo>
                    <a:pt x="313645" y="341710"/>
                    <a:pt x="314516" y="340936"/>
                    <a:pt x="315291" y="340258"/>
                  </a:cubicBezTo>
                  <a:cubicBezTo>
                    <a:pt x="318290" y="337645"/>
                    <a:pt x="321387" y="335226"/>
                    <a:pt x="324194" y="332419"/>
                  </a:cubicBezTo>
                  <a:lnTo>
                    <a:pt x="324774" y="331548"/>
                  </a:lnTo>
                  <a:cubicBezTo>
                    <a:pt x="360678" y="296419"/>
                    <a:pt x="383032" y="247258"/>
                    <a:pt x="383032" y="192968"/>
                  </a:cubicBezTo>
                  <a:cubicBezTo>
                    <a:pt x="383032" y="138677"/>
                    <a:pt x="360581" y="89516"/>
                    <a:pt x="324678" y="54484"/>
                  </a:cubicBezTo>
                  <a:close/>
                  <a:moveTo>
                    <a:pt x="294871" y="186290"/>
                  </a:moveTo>
                  <a:cubicBezTo>
                    <a:pt x="294290" y="153097"/>
                    <a:pt x="289161" y="122129"/>
                    <a:pt x="280549" y="95226"/>
                  </a:cubicBezTo>
                  <a:cubicBezTo>
                    <a:pt x="294194" y="87968"/>
                    <a:pt x="306968" y="78774"/>
                    <a:pt x="318774" y="68226"/>
                  </a:cubicBezTo>
                  <a:cubicBezTo>
                    <a:pt x="348484" y="99000"/>
                    <a:pt x="367162" y="140516"/>
                    <a:pt x="368903" y="186387"/>
                  </a:cubicBezTo>
                  <a:lnTo>
                    <a:pt x="294871" y="186387"/>
                  </a:lnTo>
                  <a:close/>
                  <a:moveTo>
                    <a:pt x="305420" y="330871"/>
                  </a:moveTo>
                  <a:cubicBezTo>
                    <a:pt x="304549" y="331645"/>
                    <a:pt x="303581" y="332323"/>
                    <a:pt x="302710" y="333097"/>
                  </a:cubicBezTo>
                  <a:cubicBezTo>
                    <a:pt x="299226" y="335903"/>
                    <a:pt x="295645" y="338613"/>
                    <a:pt x="291968" y="341226"/>
                  </a:cubicBezTo>
                  <a:cubicBezTo>
                    <a:pt x="291000" y="341903"/>
                    <a:pt x="289936" y="342581"/>
                    <a:pt x="288968" y="343258"/>
                  </a:cubicBezTo>
                  <a:cubicBezTo>
                    <a:pt x="285290" y="345677"/>
                    <a:pt x="281516" y="348000"/>
                    <a:pt x="277742" y="350129"/>
                  </a:cubicBezTo>
                  <a:cubicBezTo>
                    <a:pt x="276581" y="350806"/>
                    <a:pt x="275419" y="351387"/>
                    <a:pt x="274258" y="352065"/>
                  </a:cubicBezTo>
                  <a:cubicBezTo>
                    <a:pt x="270484" y="354097"/>
                    <a:pt x="266710" y="355936"/>
                    <a:pt x="262839" y="357677"/>
                  </a:cubicBezTo>
                  <a:cubicBezTo>
                    <a:pt x="261484" y="358258"/>
                    <a:pt x="260129" y="358936"/>
                    <a:pt x="258678" y="359516"/>
                  </a:cubicBezTo>
                  <a:cubicBezTo>
                    <a:pt x="254903" y="361065"/>
                    <a:pt x="251129" y="362419"/>
                    <a:pt x="247258" y="363774"/>
                  </a:cubicBezTo>
                  <a:cubicBezTo>
                    <a:pt x="245613" y="364355"/>
                    <a:pt x="244065" y="364839"/>
                    <a:pt x="242419" y="365419"/>
                  </a:cubicBezTo>
                  <a:cubicBezTo>
                    <a:pt x="240871" y="365903"/>
                    <a:pt x="239323" y="366194"/>
                    <a:pt x="237774" y="366677"/>
                  </a:cubicBezTo>
                  <a:cubicBezTo>
                    <a:pt x="253355" y="352452"/>
                    <a:pt x="266613" y="331161"/>
                    <a:pt x="276484" y="304936"/>
                  </a:cubicBezTo>
                  <a:cubicBezTo>
                    <a:pt x="288000" y="311323"/>
                    <a:pt x="299032" y="318871"/>
                    <a:pt x="309000" y="327774"/>
                  </a:cubicBezTo>
                  <a:cubicBezTo>
                    <a:pt x="307742" y="328839"/>
                    <a:pt x="306678" y="330000"/>
                    <a:pt x="305420" y="331065"/>
                  </a:cubicBezTo>
                  <a:close/>
                  <a:moveTo>
                    <a:pt x="134710" y="363387"/>
                  </a:moveTo>
                  <a:cubicBezTo>
                    <a:pt x="131323" y="362226"/>
                    <a:pt x="127936" y="360968"/>
                    <a:pt x="124645" y="359613"/>
                  </a:cubicBezTo>
                  <a:cubicBezTo>
                    <a:pt x="122807" y="358839"/>
                    <a:pt x="120968" y="358065"/>
                    <a:pt x="119129" y="357194"/>
                  </a:cubicBezTo>
                  <a:cubicBezTo>
                    <a:pt x="115839" y="355645"/>
                    <a:pt x="112548" y="354097"/>
                    <a:pt x="109355" y="352452"/>
                  </a:cubicBezTo>
                  <a:cubicBezTo>
                    <a:pt x="107613" y="351581"/>
                    <a:pt x="105871" y="350613"/>
                    <a:pt x="104226" y="349645"/>
                  </a:cubicBezTo>
                  <a:cubicBezTo>
                    <a:pt x="101032" y="347806"/>
                    <a:pt x="97936" y="345871"/>
                    <a:pt x="94936" y="343935"/>
                  </a:cubicBezTo>
                  <a:cubicBezTo>
                    <a:pt x="93290" y="342871"/>
                    <a:pt x="91645" y="341806"/>
                    <a:pt x="90000" y="340645"/>
                  </a:cubicBezTo>
                  <a:cubicBezTo>
                    <a:pt x="87097" y="338613"/>
                    <a:pt x="84194" y="336387"/>
                    <a:pt x="81387" y="334161"/>
                  </a:cubicBezTo>
                  <a:cubicBezTo>
                    <a:pt x="79839" y="332903"/>
                    <a:pt x="78194" y="331645"/>
                    <a:pt x="76645" y="330290"/>
                  </a:cubicBezTo>
                  <a:cubicBezTo>
                    <a:pt x="75677" y="329419"/>
                    <a:pt x="74806" y="328548"/>
                    <a:pt x="73839" y="327677"/>
                  </a:cubicBezTo>
                  <a:cubicBezTo>
                    <a:pt x="84000" y="318677"/>
                    <a:pt x="95032" y="311032"/>
                    <a:pt x="106645" y="304548"/>
                  </a:cubicBezTo>
                  <a:cubicBezTo>
                    <a:pt x="116710" y="330968"/>
                    <a:pt x="130161" y="352355"/>
                    <a:pt x="145936" y="366774"/>
                  </a:cubicBezTo>
                  <a:cubicBezTo>
                    <a:pt x="144194" y="366290"/>
                    <a:pt x="142355" y="365903"/>
                    <a:pt x="140613" y="365419"/>
                  </a:cubicBezTo>
                  <a:cubicBezTo>
                    <a:pt x="138581" y="364839"/>
                    <a:pt x="136645" y="364161"/>
                    <a:pt x="134710" y="363484"/>
                  </a:cubicBezTo>
                  <a:close/>
                  <a:moveTo>
                    <a:pt x="75968" y="56806"/>
                  </a:moveTo>
                  <a:cubicBezTo>
                    <a:pt x="78000" y="55065"/>
                    <a:pt x="80129" y="53323"/>
                    <a:pt x="82258" y="51677"/>
                  </a:cubicBezTo>
                  <a:cubicBezTo>
                    <a:pt x="84581" y="49839"/>
                    <a:pt x="86903" y="48097"/>
                    <a:pt x="89323" y="46355"/>
                  </a:cubicBezTo>
                  <a:cubicBezTo>
                    <a:pt x="91355" y="44903"/>
                    <a:pt x="93484" y="43452"/>
                    <a:pt x="95613" y="42097"/>
                  </a:cubicBezTo>
                  <a:cubicBezTo>
                    <a:pt x="98226" y="40355"/>
                    <a:pt x="100936" y="38710"/>
                    <a:pt x="103645" y="37161"/>
                  </a:cubicBezTo>
                  <a:cubicBezTo>
                    <a:pt x="105677" y="36000"/>
                    <a:pt x="107807" y="34839"/>
                    <a:pt x="109936" y="33677"/>
                  </a:cubicBezTo>
                  <a:cubicBezTo>
                    <a:pt x="112839" y="32129"/>
                    <a:pt x="115742" y="30774"/>
                    <a:pt x="118645" y="29419"/>
                  </a:cubicBezTo>
                  <a:cubicBezTo>
                    <a:pt x="120774" y="28452"/>
                    <a:pt x="122903" y="27484"/>
                    <a:pt x="125032" y="26613"/>
                  </a:cubicBezTo>
                  <a:cubicBezTo>
                    <a:pt x="128129" y="25355"/>
                    <a:pt x="131226" y="24194"/>
                    <a:pt x="134419" y="23129"/>
                  </a:cubicBezTo>
                  <a:cubicBezTo>
                    <a:pt x="136548" y="22355"/>
                    <a:pt x="138774" y="21581"/>
                    <a:pt x="140903" y="21000"/>
                  </a:cubicBezTo>
                  <a:cubicBezTo>
                    <a:pt x="142548" y="20516"/>
                    <a:pt x="144290" y="20129"/>
                    <a:pt x="145936" y="19645"/>
                  </a:cubicBezTo>
                  <a:cubicBezTo>
                    <a:pt x="130258" y="33968"/>
                    <a:pt x="116710" y="55452"/>
                    <a:pt x="106645" y="81774"/>
                  </a:cubicBezTo>
                  <a:cubicBezTo>
                    <a:pt x="95032" y="75387"/>
                    <a:pt x="83903" y="67742"/>
                    <a:pt x="73839" y="58645"/>
                  </a:cubicBezTo>
                  <a:lnTo>
                    <a:pt x="76065" y="56613"/>
                  </a:lnTo>
                  <a:close/>
                  <a:moveTo>
                    <a:pt x="247645" y="22935"/>
                  </a:moveTo>
                  <a:cubicBezTo>
                    <a:pt x="251226" y="24194"/>
                    <a:pt x="254807" y="25452"/>
                    <a:pt x="258387" y="26903"/>
                  </a:cubicBezTo>
                  <a:cubicBezTo>
                    <a:pt x="260032" y="27581"/>
                    <a:pt x="261678" y="28355"/>
                    <a:pt x="263323" y="29032"/>
                  </a:cubicBezTo>
                  <a:cubicBezTo>
                    <a:pt x="266903" y="30581"/>
                    <a:pt x="270387" y="32323"/>
                    <a:pt x="273774" y="34161"/>
                  </a:cubicBezTo>
                  <a:cubicBezTo>
                    <a:pt x="275323" y="34935"/>
                    <a:pt x="276774" y="35806"/>
                    <a:pt x="278323" y="36677"/>
                  </a:cubicBezTo>
                  <a:cubicBezTo>
                    <a:pt x="281710" y="38613"/>
                    <a:pt x="285097" y="40645"/>
                    <a:pt x="288290" y="42774"/>
                  </a:cubicBezTo>
                  <a:cubicBezTo>
                    <a:pt x="289742" y="43742"/>
                    <a:pt x="291194" y="44710"/>
                    <a:pt x="292549" y="45677"/>
                  </a:cubicBezTo>
                  <a:cubicBezTo>
                    <a:pt x="295645" y="47903"/>
                    <a:pt x="298742" y="50226"/>
                    <a:pt x="301742" y="52645"/>
                  </a:cubicBezTo>
                  <a:cubicBezTo>
                    <a:pt x="303194" y="53806"/>
                    <a:pt x="304549" y="54968"/>
                    <a:pt x="306000" y="56129"/>
                  </a:cubicBezTo>
                  <a:cubicBezTo>
                    <a:pt x="307065" y="57000"/>
                    <a:pt x="308032" y="57968"/>
                    <a:pt x="309000" y="58936"/>
                  </a:cubicBezTo>
                  <a:cubicBezTo>
                    <a:pt x="298839" y="68032"/>
                    <a:pt x="287710" y="75677"/>
                    <a:pt x="276000" y="82065"/>
                  </a:cubicBezTo>
                  <a:cubicBezTo>
                    <a:pt x="265936" y="55548"/>
                    <a:pt x="252484" y="34161"/>
                    <a:pt x="236710" y="19742"/>
                  </a:cubicBezTo>
                  <a:cubicBezTo>
                    <a:pt x="238549" y="20226"/>
                    <a:pt x="240484" y="20613"/>
                    <a:pt x="242226" y="21194"/>
                  </a:cubicBezTo>
                  <a:cubicBezTo>
                    <a:pt x="244065" y="21774"/>
                    <a:pt x="245807" y="22355"/>
                    <a:pt x="247645" y="22935"/>
                  </a:cubicBezTo>
                  <a:close/>
                  <a:moveTo>
                    <a:pt x="263807" y="88161"/>
                  </a:moveTo>
                  <a:cubicBezTo>
                    <a:pt x="243290" y="97452"/>
                    <a:pt x="221032" y="102677"/>
                    <a:pt x="198097" y="103548"/>
                  </a:cubicBezTo>
                  <a:lnTo>
                    <a:pt x="198097" y="14323"/>
                  </a:lnTo>
                  <a:cubicBezTo>
                    <a:pt x="224710" y="18484"/>
                    <a:pt x="248516" y="46935"/>
                    <a:pt x="263807" y="88161"/>
                  </a:cubicBezTo>
                  <a:close/>
                  <a:moveTo>
                    <a:pt x="184548" y="14323"/>
                  </a:moveTo>
                  <a:lnTo>
                    <a:pt x="184548" y="103548"/>
                  </a:lnTo>
                  <a:cubicBezTo>
                    <a:pt x="161613" y="102677"/>
                    <a:pt x="139452" y="97355"/>
                    <a:pt x="118936" y="88065"/>
                  </a:cubicBezTo>
                  <a:cubicBezTo>
                    <a:pt x="134226" y="46839"/>
                    <a:pt x="157936" y="18484"/>
                    <a:pt x="184548" y="14226"/>
                  </a:cubicBezTo>
                  <a:close/>
                  <a:moveTo>
                    <a:pt x="184548" y="117194"/>
                  </a:moveTo>
                  <a:lnTo>
                    <a:pt x="184548" y="186290"/>
                  </a:lnTo>
                  <a:lnTo>
                    <a:pt x="101419" y="186290"/>
                  </a:lnTo>
                  <a:cubicBezTo>
                    <a:pt x="102000" y="155419"/>
                    <a:pt x="106742" y="126290"/>
                    <a:pt x="114581" y="101032"/>
                  </a:cubicBezTo>
                  <a:cubicBezTo>
                    <a:pt x="136548" y="110806"/>
                    <a:pt x="160161" y="116323"/>
                    <a:pt x="184645" y="117194"/>
                  </a:cubicBezTo>
                  <a:close/>
                  <a:moveTo>
                    <a:pt x="184548" y="199936"/>
                  </a:moveTo>
                  <a:lnTo>
                    <a:pt x="184548" y="269323"/>
                  </a:lnTo>
                  <a:cubicBezTo>
                    <a:pt x="160161" y="270194"/>
                    <a:pt x="136452" y="275710"/>
                    <a:pt x="114581" y="285484"/>
                  </a:cubicBezTo>
                  <a:cubicBezTo>
                    <a:pt x="106742" y="260129"/>
                    <a:pt x="102000" y="230903"/>
                    <a:pt x="101419" y="199936"/>
                  </a:cubicBezTo>
                  <a:lnTo>
                    <a:pt x="184548" y="199936"/>
                  </a:lnTo>
                  <a:close/>
                  <a:moveTo>
                    <a:pt x="184548" y="282968"/>
                  </a:moveTo>
                  <a:lnTo>
                    <a:pt x="184548" y="372194"/>
                  </a:lnTo>
                  <a:cubicBezTo>
                    <a:pt x="157936" y="368032"/>
                    <a:pt x="134226" y="339677"/>
                    <a:pt x="118936" y="298355"/>
                  </a:cubicBezTo>
                  <a:cubicBezTo>
                    <a:pt x="139452" y="289065"/>
                    <a:pt x="161613" y="283742"/>
                    <a:pt x="184548" y="282871"/>
                  </a:cubicBezTo>
                  <a:close/>
                  <a:moveTo>
                    <a:pt x="198194" y="372194"/>
                  </a:moveTo>
                  <a:lnTo>
                    <a:pt x="198194" y="282968"/>
                  </a:lnTo>
                  <a:cubicBezTo>
                    <a:pt x="221129" y="283839"/>
                    <a:pt x="243290" y="289065"/>
                    <a:pt x="263807" y="298355"/>
                  </a:cubicBezTo>
                  <a:cubicBezTo>
                    <a:pt x="248516" y="339677"/>
                    <a:pt x="224807" y="368032"/>
                    <a:pt x="198194" y="372290"/>
                  </a:cubicBezTo>
                  <a:close/>
                  <a:moveTo>
                    <a:pt x="198194" y="269323"/>
                  </a:moveTo>
                  <a:lnTo>
                    <a:pt x="198194" y="199936"/>
                  </a:lnTo>
                  <a:lnTo>
                    <a:pt x="281323" y="199936"/>
                  </a:lnTo>
                  <a:cubicBezTo>
                    <a:pt x="280742" y="230903"/>
                    <a:pt x="276000" y="260032"/>
                    <a:pt x="268161" y="285387"/>
                  </a:cubicBezTo>
                  <a:cubicBezTo>
                    <a:pt x="246194" y="275710"/>
                    <a:pt x="222581" y="270194"/>
                    <a:pt x="198194" y="269323"/>
                  </a:cubicBezTo>
                  <a:close/>
                  <a:moveTo>
                    <a:pt x="198194" y="186290"/>
                  </a:moveTo>
                  <a:lnTo>
                    <a:pt x="198194" y="117194"/>
                  </a:lnTo>
                  <a:cubicBezTo>
                    <a:pt x="222678" y="116323"/>
                    <a:pt x="246290" y="110806"/>
                    <a:pt x="268258" y="101129"/>
                  </a:cubicBezTo>
                  <a:cubicBezTo>
                    <a:pt x="276000" y="126387"/>
                    <a:pt x="280742" y="155516"/>
                    <a:pt x="281420" y="186290"/>
                  </a:cubicBezTo>
                  <a:lnTo>
                    <a:pt x="198290" y="186290"/>
                  </a:lnTo>
                  <a:close/>
                  <a:moveTo>
                    <a:pt x="64161" y="68129"/>
                  </a:moveTo>
                  <a:cubicBezTo>
                    <a:pt x="75871" y="78677"/>
                    <a:pt x="88548" y="87774"/>
                    <a:pt x="102194" y="95129"/>
                  </a:cubicBezTo>
                  <a:cubicBezTo>
                    <a:pt x="93581" y="122032"/>
                    <a:pt x="88452" y="153097"/>
                    <a:pt x="87871" y="186387"/>
                  </a:cubicBezTo>
                  <a:lnTo>
                    <a:pt x="14129" y="186387"/>
                  </a:lnTo>
                  <a:cubicBezTo>
                    <a:pt x="15871" y="140516"/>
                    <a:pt x="34548" y="99000"/>
                    <a:pt x="64161" y="68226"/>
                  </a:cubicBezTo>
                  <a:close/>
                  <a:moveTo>
                    <a:pt x="14129" y="199936"/>
                  </a:moveTo>
                  <a:lnTo>
                    <a:pt x="87871" y="199936"/>
                  </a:lnTo>
                  <a:cubicBezTo>
                    <a:pt x="88452" y="233226"/>
                    <a:pt x="93677" y="264387"/>
                    <a:pt x="102194" y="291387"/>
                  </a:cubicBezTo>
                  <a:cubicBezTo>
                    <a:pt x="88548" y="298645"/>
                    <a:pt x="75871" y="307742"/>
                    <a:pt x="64161" y="318290"/>
                  </a:cubicBezTo>
                  <a:cubicBezTo>
                    <a:pt x="34452" y="287419"/>
                    <a:pt x="15774" y="245806"/>
                    <a:pt x="14032" y="199839"/>
                  </a:cubicBezTo>
                  <a:close/>
                  <a:moveTo>
                    <a:pt x="318871" y="318290"/>
                  </a:moveTo>
                  <a:cubicBezTo>
                    <a:pt x="307258" y="307742"/>
                    <a:pt x="294581" y="298742"/>
                    <a:pt x="281032" y="291484"/>
                  </a:cubicBezTo>
                  <a:cubicBezTo>
                    <a:pt x="289452" y="264581"/>
                    <a:pt x="294387" y="233516"/>
                    <a:pt x="294968" y="199936"/>
                  </a:cubicBezTo>
                  <a:lnTo>
                    <a:pt x="369000" y="199936"/>
                  </a:lnTo>
                  <a:cubicBezTo>
                    <a:pt x="367258" y="245903"/>
                    <a:pt x="348581" y="287419"/>
                    <a:pt x="318871" y="318290"/>
                  </a:cubicBezTo>
                  <a:close/>
                </a:path>
              </a:pathLst>
            </a:custGeom>
            <a:solidFill>
              <a:schemeClr val="accent4"/>
            </a:solidFill>
            <a:ln w="962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12" name="Freeform: Shape 11">
              <a:extLst>
                <a:ext uri="{FF2B5EF4-FFF2-40B4-BE49-F238E27FC236}">
                  <a16:creationId xmlns:a16="http://schemas.microsoft.com/office/drawing/2014/main" id="{A31C24AE-4A51-E251-CD03-3CAF00A90F09}"/>
                </a:ext>
                <a:ext uri="{C183D7F6-B498-43B3-948B-1728B52AA6E4}">
                  <adec:decorative xmlns:adec="http://schemas.microsoft.com/office/drawing/2017/decorative" val="1"/>
                </a:ext>
              </a:extLst>
            </p:cNvPr>
            <p:cNvSpPr/>
            <p:nvPr/>
          </p:nvSpPr>
          <p:spPr>
            <a:xfrm>
              <a:off x="11402363" y="2519062"/>
              <a:ext cx="880742" cy="888967"/>
            </a:xfrm>
            <a:custGeom>
              <a:avLst/>
              <a:gdLst>
                <a:gd name="connsiteX0" fmla="*/ 821226 w 880742"/>
                <a:gd name="connsiteY0" fmla="*/ 384387 h 888967"/>
                <a:gd name="connsiteX1" fmla="*/ 762000 w 880742"/>
                <a:gd name="connsiteY1" fmla="*/ 437710 h 888967"/>
                <a:gd name="connsiteX2" fmla="*/ 699194 w 880742"/>
                <a:gd name="connsiteY2" fmla="*/ 437710 h 888967"/>
                <a:gd name="connsiteX3" fmla="*/ 628162 w 880742"/>
                <a:gd name="connsiteY3" fmla="*/ 264774 h 888967"/>
                <a:gd name="connsiteX4" fmla="*/ 672484 w 880742"/>
                <a:gd name="connsiteY4" fmla="*/ 219774 h 888967"/>
                <a:gd name="connsiteX5" fmla="*/ 709549 w 880742"/>
                <a:gd name="connsiteY5" fmla="*/ 232839 h 888967"/>
                <a:gd name="connsiteX6" fmla="*/ 709742 w 880742"/>
                <a:gd name="connsiteY6" fmla="*/ 232839 h 888967"/>
                <a:gd name="connsiteX7" fmla="*/ 751549 w 880742"/>
                <a:gd name="connsiteY7" fmla="*/ 215129 h 888967"/>
                <a:gd name="connsiteX8" fmla="*/ 751549 w 880742"/>
                <a:gd name="connsiteY8" fmla="*/ 130161 h 888967"/>
                <a:gd name="connsiteX9" fmla="*/ 709742 w 880742"/>
                <a:gd name="connsiteY9" fmla="*/ 112645 h 888967"/>
                <a:gd name="connsiteX10" fmla="*/ 709549 w 880742"/>
                <a:gd name="connsiteY10" fmla="*/ 112645 h 888967"/>
                <a:gd name="connsiteX11" fmla="*/ 667258 w 880742"/>
                <a:gd name="connsiteY11" fmla="*/ 130161 h 888967"/>
                <a:gd name="connsiteX12" fmla="*/ 662807 w 880742"/>
                <a:gd name="connsiteY12" fmla="*/ 210000 h 888967"/>
                <a:gd name="connsiteX13" fmla="*/ 618484 w 880742"/>
                <a:gd name="connsiteY13" fmla="*/ 255000 h 888967"/>
                <a:gd name="connsiteX14" fmla="*/ 447097 w 880742"/>
                <a:gd name="connsiteY14" fmla="*/ 183097 h 888967"/>
                <a:gd name="connsiteX15" fmla="*/ 447097 w 880742"/>
                <a:gd name="connsiteY15" fmla="*/ 119806 h 888967"/>
                <a:gd name="connsiteX16" fmla="*/ 499839 w 880742"/>
                <a:gd name="connsiteY16" fmla="*/ 60097 h 888967"/>
                <a:gd name="connsiteX17" fmla="*/ 440226 w 880742"/>
                <a:gd name="connsiteY17" fmla="*/ 0 h 888967"/>
                <a:gd name="connsiteX18" fmla="*/ 380613 w 880742"/>
                <a:gd name="connsiteY18" fmla="*/ 60097 h 888967"/>
                <a:gd name="connsiteX19" fmla="*/ 433355 w 880742"/>
                <a:gd name="connsiteY19" fmla="*/ 119806 h 888967"/>
                <a:gd name="connsiteX20" fmla="*/ 433355 w 880742"/>
                <a:gd name="connsiteY20" fmla="*/ 183097 h 888967"/>
                <a:gd name="connsiteX21" fmla="*/ 262065 w 880742"/>
                <a:gd name="connsiteY21" fmla="*/ 254806 h 888967"/>
                <a:gd name="connsiteX22" fmla="*/ 217645 w 880742"/>
                <a:gd name="connsiteY22" fmla="*/ 209903 h 888967"/>
                <a:gd name="connsiteX23" fmla="*/ 213194 w 880742"/>
                <a:gd name="connsiteY23" fmla="*/ 130065 h 888967"/>
                <a:gd name="connsiteX24" fmla="*/ 171387 w 880742"/>
                <a:gd name="connsiteY24" fmla="*/ 112548 h 888967"/>
                <a:gd name="connsiteX25" fmla="*/ 171194 w 880742"/>
                <a:gd name="connsiteY25" fmla="*/ 112548 h 888967"/>
                <a:gd name="connsiteX26" fmla="*/ 128903 w 880742"/>
                <a:gd name="connsiteY26" fmla="*/ 130065 h 888967"/>
                <a:gd name="connsiteX27" fmla="*/ 128903 w 880742"/>
                <a:gd name="connsiteY27" fmla="*/ 214935 h 888967"/>
                <a:gd name="connsiteX28" fmla="*/ 171097 w 880742"/>
                <a:gd name="connsiteY28" fmla="*/ 232645 h 888967"/>
                <a:gd name="connsiteX29" fmla="*/ 171290 w 880742"/>
                <a:gd name="connsiteY29" fmla="*/ 232645 h 888967"/>
                <a:gd name="connsiteX30" fmla="*/ 208065 w 880742"/>
                <a:gd name="connsiteY30" fmla="*/ 219581 h 888967"/>
                <a:gd name="connsiteX31" fmla="*/ 252484 w 880742"/>
                <a:gd name="connsiteY31" fmla="*/ 264484 h 888967"/>
                <a:gd name="connsiteX32" fmla="*/ 181355 w 880742"/>
                <a:gd name="connsiteY32" fmla="*/ 437613 h 888967"/>
                <a:gd name="connsiteX33" fmla="*/ 118839 w 880742"/>
                <a:gd name="connsiteY33" fmla="*/ 437613 h 888967"/>
                <a:gd name="connsiteX34" fmla="*/ 59613 w 880742"/>
                <a:gd name="connsiteY34" fmla="*/ 384290 h 888967"/>
                <a:gd name="connsiteX35" fmla="*/ 0 w 880742"/>
                <a:gd name="connsiteY35" fmla="*/ 444387 h 888967"/>
                <a:gd name="connsiteX36" fmla="*/ 59613 w 880742"/>
                <a:gd name="connsiteY36" fmla="*/ 504484 h 888967"/>
                <a:gd name="connsiteX37" fmla="*/ 118839 w 880742"/>
                <a:gd name="connsiteY37" fmla="*/ 451161 h 888967"/>
                <a:gd name="connsiteX38" fmla="*/ 181355 w 880742"/>
                <a:gd name="connsiteY38" fmla="*/ 451161 h 888967"/>
                <a:gd name="connsiteX39" fmla="*/ 252581 w 880742"/>
                <a:gd name="connsiteY39" fmla="*/ 624387 h 888967"/>
                <a:gd name="connsiteX40" fmla="*/ 208065 w 880742"/>
                <a:gd name="connsiteY40" fmla="*/ 669194 h 888967"/>
                <a:gd name="connsiteX41" fmla="*/ 171290 w 880742"/>
                <a:gd name="connsiteY41" fmla="*/ 656226 h 888967"/>
                <a:gd name="connsiteX42" fmla="*/ 171097 w 880742"/>
                <a:gd name="connsiteY42" fmla="*/ 656226 h 888967"/>
                <a:gd name="connsiteX43" fmla="*/ 128807 w 880742"/>
                <a:gd name="connsiteY43" fmla="*/ 673742 h 888967"/>
                <a:gd name="connsiteX44" fmla="*/ 128807 w 880742"/>
                <a:gd name="connsiteY44" fmla="*/ 758613 h 888967"/>
                <a:gd name="connsiteX45" fmla="*/ 171000 w 880742"/>
                <a:gd name="connsiteY45" fmla="*/ 776323 h 888967"/>
                <a:gd name="connsiteX46" fmla="*/ 171194 w 880742"/>
                <a:gd name="connsiteY46" fmla="*/ 776323 h 888967"/>
                <a:gd name="connsiteX47" fmla="*/ 213000 w 880742"/>
                <a:gd name="connsiteY47" fmla="*/ 758613 h 888967"/>
                <a:gd name="connsiteX48" fmla="*/ 217549 w 880742"/>
                <a:gd name="connsiteY48" fmla="*/ 678774 h 888967"/>
                <a:gd name="connsiteX49" fmla="*/ 262161 w 880742"/>
                <a:gd name="connsiteY49" fmla="*/ 633968 h 888967"/>
                <a:gd name="connsiteX50" fmla="*/ 433355 w 880742"/>
                <a:gd name="connsiteY50" fmla="*/ 705581 h 888967"/>
                <a:gd name="connsiteX51" fmla="*/ 433355 w 880742"/>
                <a:gd name="connsiteY51" fmla="*/ 769161 h 888967"/>
                <a:gd name="connsiteX52" fmla="*/ 380613 w 880742"/>
                <a:gd name="connsiteY52" fmla="*/ 828871 h 888967"/>
                <a:gd name="connsiteX53" fmla="*/ 440226 w 880742"/>
                <a:gd name="connsiteY53" fmla="*/ 888968 h 888967"/>
                <a:gd name="connsiteX54" fmla="*/ 499839 w 880742"/>
                <a:gd name="connsiteY54" fmla="*/ 828871 h 888967"/>
                <a:gd name="connsiteX55" fmla="*/ 447097 w 880742"/>
                <a:gd name="connsiteY55" fmla="*/ 769161 h 888967"/>
                <a:gd name="connsiteX56" fmla="*/ 447097 w 880742"/>
                <a:gd name="connsiteY56" fmla="*/ 705581 h 888967"/>
                <a:gd name="connsiteX57" fmla="*/ 618387 w 880742"/>
                <a:gd name="connsiteY57" fmla="*/ 633871 h 888967"/>
                <a:gd name="connsiteX58" fmla="*/ 662904 w 880742"/>
                <a:gd name="connsiteY58" fmla="*/ 678774 h 888967"/>
                <a:gd name="connsiteX59" fmla="*/ 667355 w 880742"/>
                <a:gd name="connsiteY59" fmla="*/ 758613 h 888967"/>
                <a:gd name="connsiteX60" fmla="*/ 709549 w 880742"/>
                <a:gd name="connsiteY60" fmla="*/ 776323 h 888967"/>
                <a:gd name="connsiteX61" fmla="*/ 709742 w 880742"/>
                <a:gd name="connsiteY61" fmla="*/ 776323 h 888967"/>
                <a:gd name="connsiteX62" fmla="*/ 751549 w 880742"/>
                <a:gd name="connsiteY62" fmla="*/ 758613 h 888967"/>
                <a:gd name="connsiteX63" fmla="*/ 751549 w 880742"/>
                <a:gd name="connsiteY63" fmla="*/ 673742 h 888967"/>
                <a:gd name="connsiteX64" fmla="*/ 709742 w 880742"/>
                <a:gd name="connsiteY64" fmla="*/ 656226 h 888967"/>
                <a:gd name="connsiteX65" fmla="*/ 709549 w 880742"/>
                <a:gd name="connsiteY65" fmla="*/ 656226 h 888967"/>
                <a:gd name="connsiteX66" fmla="*/ 672484 w 880742"/>
                <a:gd name="connsiteY66" fmla="*/ 669194 h 888967"/>
                <a:gd name="connsiteX67" fmla="*/ 627968 w 880742"/>
                <a:gd name="connsiteY67" fmla="*/ 624290 h 888967"/>
                <a:gd name="connsiteX68" fmla="*/ 699097 w 880742"/>
                <a:gd name="connsiteY68" fmla="*/ 451161 h 888967"/>
                <a:gd name="connsiteX69" fmla="*/ 761904 w 880742"/>
                <a:gd name="connsiteY69" fmla="*/ 451161 h 888967"/>
                <a:gd name="connsiteX70" fmla="*/ 821129 w 880742"/>
                <a:gd name="connsiteY70" fmla="*/ 504484 h 888967"/>
                <a:gd name="connsiteX71" fmla="*/ 880742 w 880742"/>
                <a:gd name="connsiteY71" fmla="*/ 444387 h 888967"/>
                <a:gd name="connsiteX72" fmla="*/ 821129 w 880742"/>
                <a:gd name="connsiteY72" fmla="*/ 384290 h 888967"/>
                <a:gd name="connsiteX73" fmla="*/ 677129 w 880742"/>
                <a:gd name="connsiteY73" fmla="*/ 139839 h 888967"/>
                <a:gd name="connsiteX74" fmla="*/ 709742 w 880742"/>
                <a:gd name="connsiteY74" fmla="*/ 126290 h 888967"/>
                <a:gd name="connsiteX75" fmla="*/ 709936 w 880742"/>
                <a:gd name="connsiteY75" fmla="*/ 126290 h 888967"/>
                <a:gd name="connsiteX76" fmla="*/ 742162 w 880742"/>
                <a:gd name="connsiteY76" fmla="*/ 139742 h 888967"/>
                <a:gd name="connsiteX77" fmla="*/ 742162 w 880742"/>
                <a:gd name="connsiteY77" fmla="*/ 205548 h 888967"/>
                <a:gd name="connsiteX78" fmla="*/ 709936 w 880742"/>
                <a:gd name="connsiteY78" fmla="*/ 219194 h 888967"/>
                <a:gd name="connsiteX79" fmla="*/ 709742 w 880742"/>
                <a:gd name="connsiteY79" fmla="*/ 219194 h 888967"/>
                <a:gd name="connsiteX80" fmla="*/ 677226 w 880742"/>
                <a:gd name="connsiteY80" fmla="*/ 205548 h 888967"/>
                <a:gd name="connsiteX81" fmla="*/ 677226 w 880742"/>
                <a:gd name="connsiteY81" fmla="*/ 139839 h 888967"/>
                <a:gd name="connsiteX82" fmla="*/ 203807 w 880742"/>
                <a:gd name="connsiteY82" fmla="*/ 205548 h 888967"/>
                <a:gd name="connsiteX83" fmla="*/ 203807 w 880742"/>
                <a:gd name="connsiteY83" fmla="*/ 205548 h 888967"/>
                <a:gd name="connsiteX84" fmla="*/ 171581 w 880742"/>
                <a:gd name="connsiteY84" fmla="*/ 219290 h 888967"/>
                <a:gd name="connsiteX85" fmla="*/ 171387 w 880742"/>
                <a:gd name="connsiteY85" fmla="*/ 219290 h 888967"/>
                <a:gd name="connsiteX86" fmla="*/ 138871 w 880742"/>
                <a:gd name="connsiteY86" fmla="*/ 205645 h 888967"/>
                <a:gd name="connsiteX87" fmla="*/ 138871 w 880742"/>
                <a:gd name="connsiteY87" fmla="*/ 139935 h 888967"/>
                <a:gd name="connsiteX88" fmla="*/ 171484 w 880742"/>
                <a:gd name="connsiteY88" fmla="*/ 126387 h 888967"/>
                <a:gd name="connsiteX89" fmla="*/ 171677 w 880742"/>
                <a:gd name="connsiteY89" fmla="*/ 126387 h 888967"/>
                <a:gd name="connsiteX90" fmla="*/ 203903 w 880742"/>
                <a:gd name="connsiteY90" fmla="*/ 139839 h 888967"/>
                <a:gd name="connsiteX91" fmla="*/ 203903 w 880742"/>
                <a:gd name="connsiteY91" fmla="*/ 205548 h 888967"/>
                <a:gd name="connsiteX92" fmla="*/ 60000 w 880742"/>
                <a:gd name="connsiteY92" fmla="*/ 491032 h 888967"/>
                <a:gd name="connsiteX93" fmla="*/ 14032 w 880742"/>
                <a:gd name="connsiteY93" fmla="*/ 444484 h 888967"/>
                <a:gd name="connsiteX94" fmla="*/ 60000 w 880742"/>
                <a:gd name="connsiteY94" fmla="*/ 397936 h 888967"/>
                <a:gd name="connsiteX95" fmla="*/ 105968 w 880742"/>
                <a:gd name="connsiteY95" fmla="*/ 444484 h 888967"/>
                <a:gd name="connsiteX96" fmla="*/ 60000 w 880742"/>
                <a:gd name="connsiteY96" fmla="*/ 491032 h 888967"/>
                <a:gd name="connsiteX97" fmla="*/ 203807 w 880742"/>
                <a:gd name="connsiteY97" fmla="*/ 749323 h 888967"/>
                <a:gd name="connsiteX98" fmla="*/ 171581 w 880742"/>
                <a:gd name="connsiteY98" fmla="*/ 762968 h 888967"/>
                <a:gd name="connsiteX99" fmla="*/ 138871 w 880742"/>
                <a:gd name="connsiteY99" fmla="*/ 749323 h 888967"/>
                <a:gd name="connsiteX100" fmla="*/ 138871 w 880742"/>
                <a:gd name="connsiteY100" fmla="*/ 683613 h 888967"/>
                <a:gd name="connsiteX101" fmla="*/ 171484 w 880742"/>
                <a:gd name="connsiteY101" fmla="*/ 670065 h 888967"/>
                <a:gd name="connsiteX102" fmla="*/ 171677 w 880742"/>
                <a:gd name="connsiteY102" fmla="*/ 670065 h 888967"/>
                <a:gd name="connsiteX103" fmla="*/ 203903 w 880742"/>
                <a:gd name="connsiteY103" fmla="*/ 683516 h 888967"/>
                <a:gd name="connsiteX104" fmla="*/ 203903 w 880742"/>
                <a:gd name="connsiteY104" fmla="*/ 749323 h 888967"/>
                <a:gd name="connsiteX105" fmla="*/ 677129 w 880742"/>
                <a:gd name="connsiteY105" fmla="*/ 683516 h 888967"/>
                <a:gd name="connsiteX106" fmla="*/ 709742 w 880742"/>
                <a:gd name="connsiteY106" fmla="*/ 669968 h 888967"/>
                <a:gd name="connsiteX107" fmla="*/ 709936 w 880742"/>
                <a:gd name="connsiteY107" fmla="*/ 669968 h 888967"/>
                <a:gd name="connsiteX108" fmla="*/ 742162 w 880742"/>
                <a:gd name="connsiteY108" fmla="*/ 683419 h 888967"/>
                <a:gd name="connsiteX109" fmla="*/ 742162 w 880742"/>
                <a:gd name="connsiteY109" fmla="*/ 749129 h 888967"/>
                <a:gd name="connsiteX110" fmla="*/ 742162 w 880742"/>
                <a:gd name="connsiteY110" fmla="*/ 749129 h 888967"/>
                <a:gd name="connsiteX111" fmla="*/ 709936 w 880742"/>
                <a:gd name="connsiteY111" fmla="*/ 762871 h 888967"/>
                <a:gd name="connsiteX112" fmla="*/ 709742 w 880742"/>
                <a:gd name="connsiteY112" fmla="*/ 762871 h 888967"/>
                <a:gd name="connsiteX113" fmla="*/ 677226 w 880742"/>
                <a:gd name="connsiteY113" fmla="*/ 749226 h 888967"/>
                <a:gd name="connsiteX114" fmla="*/ 677226 w 880742"/>
                <a:gd name="connsiteY114" fmla="*/ 683516 h 888967"/>
                <a:gd name="connsiteX115" fmla="*/ 394549 w 880742"/>
                <a:gd name="connsiteY115" fmla="*/ 60194 h 888967"/>
                <a:gd name="connsiteX116" fmla="*/ 440516 w 880742"/>
                <a:gd name="connsiteY116" fmla="*/ 13645 h 888967"/>
                <a:gd name="connsiteX117" fmla="*/ 486484 w 880742"/>
                <a:gd name="connsiteY117" fmla="*/ 60194 h 888967"/>
                <a:gd name="connsiteX118" fmla="*/ 440516 w 880742"/>
                <a:gd name="connsiteY118" fmla="*/ 106742 h 888967"/>
                <a:gd name="connsiteX119" fmla="*/ 394549 w 880742"/>
                <a:gd name="connsiteY119" fmla="*/ 60194 h 888967"/>
                <a:gd name="connsiteX120" fmla="*/ 486484 w 880742"/>
                <a:gd name="connsiteY120" fmla="*/ 829065 h 888967"/>
                <a:gd name="connsiteX121" fmla="*/ 440516 w 880742"/>
                <a:gd name="connsiteY121" fmla="*/ 875613 h 888967"/>
                <a:gd name="connsiteX122" fmla="*/ 394549 w 880742"/>
                <a:gd name="connsiteY122" fmla="*/ 829065 h 888967"/>
                <a:gd name="connsiteX123" fmla="*/ 440516 w 880742"/>
                <a:gd name="connsiteY123" fmla="*/ 782516 h 888967"/>
                <a:gd name="connsiteX124" fmla="*/ 486484 w 880742"/>
                <a:gd name="connsiteY124" fmla="*/ 829065 h 888967"/>
                <a:gd name="connsiteX125" fmla="*/ 440516 w 880742"/>
                <a:gd name="connsiteY125" fmla="*/ 692516 h 888967"/>
                <a:gd name="connsiteX126" fmla="*/ 195000 w 880742"/>
                <a:gd name="connsiteY126" fmla="*/ 444484 h 888967"/>
                <a:gd name="connsiteX127" fmla="*/ 266710 w 880742"/>
                <a:gd name="connsiteY127" fmla="*/ 269419 h 888967"/>
                <a:gd name="connsiteX128" fmla="*/ 267000 w 880742"/>
                <a:gd name="connsiteY128" fmla="*/ 269226 h 888967"/>
                <a:gd name="connsiteX129" fmla="*/ 267194 w 880742"/>
                <a:gd name="connsiteY129" fmla="*/ 268839 h 888967"/>
                <a:gd name="connsiteX130" fmla="*/ 440420 w 880742"/>
                <a:gd name="connsiteY130" fmla="*/ 196355 h 888967"/>
                <a:gd name="connsiteX131" fmla="*/ 685936 w 880742"/>
                <a:gd name="connsiteY131" fmla="*/ 444387 h 888967"/>
                <a:gd name="connsiteX132" fmla="*/ 440420 w 880742"/>
                <a:gd name="connsiteY132" fmla="*/ 692419 h 888967"/>
                <a:gd name="connsiteX133" fmla="*/ 821323 w 880742"/>
                <a:gd name="connsiteY133" fmla="*/ 490936 h 888967"/>
                <a:gd name="connsiteX134" fmla="*/ 775355 w 880742"/>
                <a:gd name="connsiteY134" fmla="*/ 444387 h 888967"/>
                <a:gd name="connsiteX135" fmla="*/ 821323 w 880742"/>
                <a:gd name="connsiteY135" fmla="*/ 397839 h 888967"/>
                <a:gd name="connsiteX136" fmla="*/ 867291 w 880742"/>
                <a:gd name="connsiteY136" fmla="*/ 444387 h 888967"/>
                <a:gd name="connsiteX137" fmla="*/ 821323 w 880742"/>
                <a:gd name="connsiteY137" fmla="*/ 490936 h 88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880742" h="888967">
                  <a:moveTo>
                    <a:pt x="821226" y="384387"/>
                  </a:moveTo>
                  <a:cubicBezTo>
                    <a:pt x="790646" y="384387"/>
                    <a:pt x="765387" y="407710"/>
                    <a:pt x="762000" y="437710"/>
                  </a:cubicBezTo>
                  <a:lnTo>
                    <a:pt x="699194" y="437710"/>
                  </a:lnTo>
                  <a:cubicBezTo>
                    <a:pt x="697452" y="370742"/>
                    <a:pt x="670839" y="310161"/>
                    <a:pt x="628162" y="264774"/>
                  </a:cubicBezTo>
                  <a:lnTo>
                    <a:pt x="672484" y="219774"/>
                  </a:lnTo>
                  <a:cubicBezTo>
                    <a:pt x="683033" y="228290"/>
                    <a:pt x="696000" y="232839"/>
                    <a:pt x="709549" y="232839"/>
                  </a:cubicBezTo>
                  <a:lnTo>
                    <a:pt x="709742" y="232839"/>
                  </a:lnTo>
                  <a:cubicBezTo>
                    <a:pt x="725613" y="232839"/>
                    <a:pt x="740516" y="226452"/>
                    <a:pt x="751549" y="215129"/>
                  </a:cubicBezTo>
                  <a:cubicBezTo>
                    <a:pt x="774871" y="191903"/>
                    <a:pt x="774871" y="153774"/>
                    <a:pt x="751549" y="130161"/>
                  </a:cubicBezTo>
                  <a:cubicBezTo>
                    <a:pt x="740420" y="118935"/>
                    <a:pt x="725517" y="112645"/>
                    <a:pt x="709742" y="112645"/>
                  </a:cubicBezTo>
                  <a:lnTo>
                    <a:pt x="709549" y="112645"/>
                  </a:lnTo>
                  <a:cubicBezTo>
                    <a:pt x="693678" y="112645"/>
                    <a:pt x="678678" y="118839"/>
                    <a:pt x="667258" y="130161"/>
                  </a:cubicBezTo>
                  <a:cubicBezTo>
                    <a:pt x="645871" y="152032"/>
                    <a:pt x="644323" y="186581"/>
                    <a:pt x="662807" y="210000"/>
                  </a:cubicBezTo>
                  <a:lnTo>
                    <a:pt x="618484" y="255000"/>
                  </a:lnTo>
                  <a:cubicBezTo>
                    <a:pt x="573581" y="211839"/>
                    <a:pt x="513387" y="184839"/>
                    <a:pt x="447097" y="183097"/>
                  </a:cubicBezTo>
                  <a:lnTo>
                    <a:pt x="447097" y="119806"/>
                  </a:lnTo>
                  <a:cubicBezTo>
                    <a:pt x="476710" y="116419"/>
                    <a:pt x="499839" y="90871"/>
                    <a:pt x="499839" y="60097"/>
                  </a:cubicBezTo>
                  <a:cubicBezTo>
                    <a:pt x="499839" y="27000"/>
                    <a:pt x="473129" y="0"/>
                    <a:pt x="440226" y="0"/>
                  </a:cubicBezTo>
                  <a:cubicBezTo>
                    <a:pt x="407323" y="0"/>
                    <a:pt x="380613" y="27000"/>
                    <a:pt x="380613" y="60097"/>
                  </a:cubicBezTo>
                  <a:cubicBezTo>
                    <a:pt x="380613" y="90968"/>
                    <a:pt x="403742" y="116419"/>
                    <a:pt x="433355" y="119806"/>
                  </a:cubicBezTo>
                  <a:lnTo>
                    <a:pt x="433355" y="183097"/>
                  </a:lnTo>
                  <a:cubicBezTo>
                    <a:pt x="367065" y="184839"/>
                    <a:pt x="306968" y="211742"/>
                    <a:pt x="262065" y="254806"/>
                  </a:cubicBezTo>
                  <a:lnTo>
                    <a:pt x="217645" y="209903"/>
                  </a:lnTo>
                  <a:cubicBezTo>
                    <a:pt x="236323" y="186484"/>
                    <a:pt x="234871" y="151935"/>
                    <a:pt x="213194" y="130065"/>
                  </a:cubicBezTo>
                  <a:cubicBezTo>
                    <a:pt x="202065" y="118839"/>
                    <a:pt x="187161" y="112548"/>
                    <a:pt x="171387" y="112548"/>
                  </a:cubicBezTo>
                  <a:lnTo>
                    <a:pt x="171194" y="112548"/>
                  </a:lnTo>
                  <a:cubicBezTo>
                    <a:pt x="155323" y="112548"/>
                    <a:pt x="140323" y="118742"/>
                    <a:pt x="128903" y="130065"/>
                  </a:cubicBezTo>
                  <a:cubicBezTo>
                    <a:pt x="105871" y="153581"/>
                    <a:pt x="105871" y="191710"/>
                    <a:pt x="128903" y="214935"/>
                  </a:cubicBezTo>
                  <a:cubicBezTo>
                    <a:pt x="140226" y="226355"/>
                    <a:pt x="155226" y="232645"/>
                    <a:pt x="171097" y="232645"/>
                  </a:cubicBezTo>
                  <a:lnTo>
                    <a:pt x="171290" y="232645"/>
                  </a:lnTo>
                  <a:cubicBezTo>
                    <a:pt x="184839" y="232645"/>
                    <a:pt x="197613" y="228000"/>
                    <a:pt x="208065" y="219581"/>
                  </a:cubicBezTo>
                  <a:lnTo>
                    <a:pt x="252484" y="264484"/>
                  </a:lnTo>
                  <a:cubicBezTo>
                    <a:pt x="209807" y="309871"/>
                    <a:pt x="183097" y="370548"/>
                    <a:pt x="181355" y="437613"/>
                  </a:cubicBezTo>
                  <a:lnTo>
                    <a:pt x="118839" y="437613"/>
                  </a:lnTo>
                  <a:cubicBezTo>
                    <a:pt x="115452" y="407613"/>
                    <a:pt x="90194" y="384290"/>
                    <a:pt x="59613" y="384290"/>
                  </a:cubicBezTo>
                  <a:cubicBezTo>
                    <a:pt x="26806" y="384290"/>
                    <a:pt x="0" y="411290"/>
                    <a:pt x="0" y="444387"/>
                  </a:cubicBezTo>
                  <a:cubicBezTo>
                    <a:pt x="0" y="477484"/>
                    <a:pt x="26710" y="504484"/>
                    <a:pt x="59613" y="504484"/>
                  </a:cubicBezTo>
                  <a:cubicBezTo>
                    <a:pt x="90194" y="504484"/>
                    <a:pt x="115452" y="481161"/>
                    <a:pt x="118839" y="451161"/>
                  </a:cubicBezTo>
                  <a:lnTo>
                    <a:pt x="181355" y="451161"/>
                  </a:lnTo>
                  <a:cubicBezTo>
                    <a:pt x="183097" y="518226"/>
                    <a:pt x="209807" y="579000"/>
                    <a:pt x="252581" y="624387"/>
                  </a:cubicBezTo>
                  <a:lnTo>
                    <a:pt x="208065" y="669194"/>
                  </a:lnTo>
                  <a:cubicBezTo>
                    <a:pt x="197710" y="660871"/>
                    <a:pt x="184839" y="656323"/>
                    <a:pt x="171290" y="656226"/>
                  </a:cubicBezTo>
                  <a:lnTo>
                    <a:pt x="171097" y="656226"/>
                  </a:lnTo>
                  <a:cubicBezTo>
                    <a:pt x="155226" y="656226"/>
                    <a:pt x="140226" y="662419"/>
                    <a:pt x="128807" y="673742"/>
                  </a:cubicBezTo>
                  <a:cubicBezTo>
                    <a:pt x="105774" y="697258"/>
                    <a:pt x="105774" y="735387"/>
                    <a:pt x="128807" y="758613"/>
                  </a:cubicBezTo>
                  <a:cubicBezTo>
                    <a:pt x="140129" y="770032"/>
                    <a:pt x="155129" y="776323"/>
                    <a:pt x="171000" y="776323"/>
                  </a:cubicBezTo>
                  <a:lnTo>
                    <a:pt x="171194" y="776323"/>
                  </a:lnTo>
                  <a:cubicBezTo>
                    <a:pt x="187065" y="776323"/>
                    <a:pt x="201968" y="769936"/>
                    <a:pt x="213000" y="758613"/>
                  </a:cubicBezTo>
                  <a:cubicBezTo>
                    <a:pt x="234774" y="736936"/>
                    <a:pt x="236226" y="702387"/>
                    <a:pt x="217549" y="678774"/>
                  </a:cubicBezTo>
                  <a:lnTo>
                    <a:pt x="262161" y="633968"/>
                  </a:lnTo>
                  <a:cubicBezTo>
                    <a:pt x="307065" y="676936"/>
                    <a:pt x="367065" y="703839"/>
                    <a:pt x="433355" y="705581"/>
                  </a:cubicBezTo>
                  <a:lnTo>
                    <a:pt x="433355" y="769161"/>
                  </a:lnTo>
                  <a:cubicBezTo>
                    <a:pt x="403742" y="772548"/>
                    <a:pt x="380613" y="798097"/>
                    <a:pt x="380613" y="828871"/>
                  </a:cubicBezTo>
                  <a:cubicBezTo>
                    <a:pt x="380613" y="862065"/>
                    <a:pt x="407323" y="888968"/>
                    <a:pt x="440226" y="888968"/>
                  </a:cubicBezTo>
                  <a:cubicBezTo>
                    <a:pt x="473129" y="888968"/>
                    <a:pt x="499839" y="861968"/>
                    <a:pt x="499839" y="828871"/>
                  </a:cubicBezTo>
                  <a:cubicBezTo>
                    <a:pt x="499839" y="798097"/>
                    <a:pt x="476710" y="772548"/>
                    <a:pt x="447097" y="769161"/>
                  </a:cubicBezTo>
                  <a:lnTo>
                    <a:pt x="447097" y="705581"/>
                  </a:lnTo>
                  <a:cubicBezTo>
                    <a:pt x="513387" y="703839"/>
                    <a:pt x="573484" y="676936"/>
                    <a:pt x="618387" y="633871"/>
                  </a:cubicBezTo>
                  <a:lnTo>
                    <a:pt x="662904" y="678774"/>
                  </a:lnTo>
                  <a:cubicBezTo>
                    <a:pt x="644420" y="702387"/>
                    <a:pt x="645871" y="736936"/>
                    <a:pt x="667355" y="758613"/>
                  </a:cubicBezTo>
                  <a:cubicBezTo>
                    <a:pt x="678678" y="770032"/>
                    <a:pt x="693678" y="776323"/>
                    <a:pt x="709549" y="776323"/>
                  </a:cubicBezTo>
                  <a:lnTo>
                    <a:pt x="709742" y="776323"/>
                  </a:lnTo>
                  <a:cubicBezTo>
                    <a:pt x="725613" y="776323"/>
                    <a:pt x="740420" y="769936"/>
                    <a:pt x="751549" y="758613"/>
                  </a:cubicBezTo>
                  <a:cubicBezTo>
                    <a:pt x="774871" y="735290"/>
                    <a:pt x="774871" y="697258"/>
                    <a:pt x="751549" y="673742"/>
                  </a:cubicBezTo>
                  <a:cubicBezTo>
                    <a:pt x="740420" y="662516"/>
                    <a:pt x="725517" y="656323"/>
                    <a:pt x="709742" y="656226"/>
                  </a:cubicBezTo>
                  <a:lnTo>
                    <a:pt x="709549" y="656226"/>
                  </a:lnTo>
                  <a:cubicBezTo>
                    <a:pt x="696000" y="656226"/>
                    <a:pt x="683033" y="660774"/>
                    <a:pt x="672484" y="669194"/>
                  </a:cubicBezTo>
                  <a:lnTo>
                    <a:pt x="627968" y="624290"/>
                  </a:lnTo>
                  <a:cubicBezTo>
                    <a:pt x="670645" y="578903"/>
                    <a:pt x="697355" y="518226"/>
                    <a:pt x="699097" y="451161"/>
                  </a:cubicBezTo>
                  <a:lnTo>
                    <a:pt x="761904" y="451161"/>
                  </a:lnTo>
                  <a:cubicBezTo>
                    <a:pt x="765291" y="481161"/>
                    <a:pt x="790549" y="504484"/>
                    <a:pt x="821129" y="504484"/>
                  </a:cubicBezTo>
                  <a:cubicBezTo>
                    <a:pt x="853936" y="504484"/>
                    <a:pt x="880742" y="477484"/>
                    <a:pt x="880742" y="444387"/>
                  </a:cubicBezTo>
                  <a:cubicBezTo>
                    <a:pt x="880742" y="411290"/>
                    <a:pt x="854033" y="384290"/>
                    <a:pt x="821129" y="384290"/>
                  </a:cubicBezTo>
                  <a:close/>
                  <a:moveTo>
                    <a:pt x="677129" y="139839"/>
                  </a:moveTo>
                  <a:cubicBezTo>
                    <a:pt x="685839" y="131129"/>
                    <a:pt x="697452" y="126290"/>
                    <a:pt x="709742" y="126290"/>
                  </a:cubicBezTo>
                  <a:lnTo>
                    <a:pt x="709936" y="126290"/>
                  </a:lnTo>
                  <a:cubicBezTo>
                    <a:pt x="722129" y="126290"/>
                    <a:pt x="733549" y="131129"/>
                    <a:pt x="742162" y="139742"/>
                  </a:cubicBezTo>
                  <a:cubicBezTo>
                    <a:pt x="760258" y="158032"/>
                    <a:pt x="760258" y="187452"/>
                    <a:pt x="742162" y="205548"/>
                  </a:cubicBezTo>
                  <a:cubicBezTo>
                    <a:pt x="733549" y="214355"/>
                    <a:pt x="722129" y="219194"/>
                    <a:pt x="709936" y="219194"/>
                  </a:cubicBezTo>
                  <a:lnTo>
                    <a:pt x="709742" y="219194"/>
                  </a:lnTo>
                  <a:cubicBezTo>
                    <a:pt x="697452" y="219194"/>
                    <a:pt x="685936" y="214355"/>
                    <a:pt x="677226" y="205548"/>
                  </a:cubicBezTo>
                  <a:cubicBezTo>
                    <a:pt x="659420" y="187548"/>
                    <a:pt x="659420" y="158032"/>
                    <a:pt x="677226" y="139839"/>
                  </a:cubicBezTo>
                  <a:close/>
                  <a:moveTo>
                    <a:pt x="203807" y="205548"/>
                  </a:moveTo>
                  <a:lnTo>
                    <a:pt x="203807" y="205548"/>
                  </a:lnTo>
                  <a:cubicBezTo>
                    <a:pt x="195194" y="214355"/>
                    <a:pt x="183774" y="219194"/>
                    <a:pt x="171581" y="219290"/>
                  </a:cubicBezTo>
                  <a:lnTo>
                    <a:pt x="171387" y="219290"/>
                  </a:lnTo>
                  <a:cubicBezTo>
                    <a:pt x="159097" y="219290"/>
                    <a:pt x="147581" y="214452"/>
                    <a:pt x="138871" y="205645"/>
                  </a:cubicBezTo>
                  <a:cubicBezTo>
                    <a:pt x="121065" y="187645"/>
                    <a:pt x="121065" y="158129"/>
                    <a:pt x="138871" y="139935"/>
                  </a:cubicBezTo>
                  <a:cubicBezTo>
                    <a:pt x="147581" y="131226"/>
                    <a:pt x="159194" y="126387"/>
                    <a:pt x="171484" y="126387"/>
                  </a:cubicBezTo>
                  <a:lnTo>
                    <a:pt x="171677" y="126387"/>
                  </a:lnTo>
                  <a:cubicBezTo>
                    <a:pt x="183871" y="126387"/>
                    <a:pt x="195290" y="131226"/>
                    <a:pt x="203903" y="139839"/>
                  </a:cubicBezTo>
                  <a:cubicBezTo>
                    <a:pt x="222000" y="158129"/>
                    <a:pt x="222000" y="187548"/>
                    <a:pt x="203903" y="205548"/>
                  </a:cubicBezTo>
                  <a:close/>
                  <a:moveTo>
                    <a:pt x="60000" y="491032"/>
                  </a:moveTo>
                  <a:cubicBezTo>
                    <a:pt x="34258" y="491032"/>
                    <a:pt x="14032" y="470613"/>
                    <a:pt x="14032" y="444484"/>
                  </a:cubicBezTo>
                  <a:cubicBezTo>
                    <a:pt x="14032" y="418355"/>
                    <a:pt x="34645" y="397936"/>
                    <a:pt x="60000" y="397936"/>
                  </a:cubicBezTo>
                  <a:cubicBezTo>
                    <a:pt x="85355" y="397936"/>
                    <a:pt x="105968" y="418839"/>
                    <a:pt x="105968" y="444484"/>
                  </a:cubicBezTo>
                  <a:cubicBezTo>
                    <a:pt x="105968" y="470129"/>
                    <a:pt x="85355" y="491032"/>
                    <a:pt x="60000" y="491032"/>
                  </a:cubicBezTo>
                  <a:close/>
                  <a:moveTo>
                    <a:pt x="203807" y="749323"/>
                  </a:moveTo>
                  <a:cubicBezTo>
                    <a:pt x="195194" y="758129"/>
                    <a:pt x="183774" y="762968"/>
                    <a:pt x="171581" y="762968"/>
                  </a:cubicBezTo>
                  <a:cubicBezTo>
                    <a:pt x="159677" y="762871"/>
                    <a:pt x="147677" y="758129"/>
                    <a:pt x="138871" y="749323"/>
                  </a:cubicBezTo>
                  <a:cubicBezTo>
                    <a:pt x="121065" y="731323"/>
                    <a:pt x="121065" y="701806"/>
                    <a:pt x="138871" y="683613"/>
                  </a:cubicBezTo>
                  <a:cubicBezTo>
                    <a:pt x="147581" y="674903"/>
                    <a:pt x="159194" y="670065"/>
                    <a:pt x="171484" y="670065"/>
                  </a:cubicBezTo>
                  <a:lnTo>
                    <a:pt x="171677" y="670065"/>
                  </a:lnTo>
                  <a:cubicBezTo>
                    <a:pt x="183871" y="670065"/>
                    <a:pt x="195290" y="674903"/>
                    <a:pt x="203903" y="683516"/>
                  </a:cubicBezTo>
                  <a:cubicBezTo>
                    <a:pt x="222000" y="701806"/>
                    <a:pt x="222000" y="731226"/>
                    <a:pt x="203903" y="749323"/>
                  </a:cubicBezTo>
                  <a:close/>
                  <a:moveTo>
                    <a:pt x="677129" y="683516"/>
                  </a:moveTo>
                  <a:cubicBezTo>
                    <a:pt x="685839" y="674806"/>
                    <a:pt x="697452" y="669968"/>
                    <a:pt x="709742" y="669968"/>
                  </a:cubicBezTo>
                  <a:lnTo>
                    <a:pt x="709936" y="669968"/>
                  </a:lnTo>
                  <a:cubicBezTo>
                    <a:pt x="722129" y="669968"/>
                    <a:pt x="733549" y="674806"/>
                    <a:pt x="742162" y="683419"/>
                  </a:cubicBezTo>
                  <a:cubicBezTo>
                    <a:pt x="760258" y="701710"/>
                    <a:pt x="760258" y="731129"/>
                    <a:pt x="742162" y="749129"/>
                  </a:cubicBezTo>
                  <a:lnTo>
                    <a:pt x="742162" y="749129"/>
                  </a:lnTo>
                  <a:cubicBezTo>
                    <a:pt x="733549" y="757936"/>
                    <a:pt x="722129" y="762774"/>
                    <a:pt x="709936" y="762871"/>
                  </a:cubicBezTo>
                  <a:lnTo>
                    <a:pt x="709742" y="762871"/>
                  </a:lnTo>
                  <a:cubicBezTo>
                    <a:pt x="697452" y="762871"/>
                    <a:pt x="685936" y="758032"/>
                    <a:pt x="677226" y="749226"/>
                  </a:cubicBezTo>
                  <a:cubicBezTo>
                    <a:pt x="659420" y="731226"/>
                    <a:pt x="659420" y="701710"/>
                    <a:pt x="677226" y="683516"/>
                  </a:cubicBezTo>
                  <a:close/>
                  <a:moveTo>
                    <a:pt x="394549" y="60194"/>
                  </a:moveTo>
                  <a:cubicBezTo>
                    <a:pt x="394549" y="34548"/>
                    <a:pt x="415161" y="13645"/>
                    <a:pt x="440516" y="13645"/>
                  </a:cubicBezTo>
                  <a:cubicBezTo>
                    <a:pt x="465871" y="13645"/>
                    <a:pt x="486484" y="34065"/>
                    <a:pt x="486484" y="60194"/>
                  </a:cubicBezTo>
                  <a:cubicBezTo>
                    <a:pt x="486484" y="86323"/>
                    <a:pt x="465871" y="106742"/>
                    <a:pt x="440516" y="106742"/>
                  </a:cubicBezTo>
                  <a:cubicBezTo>
                    <a:pt x="415161" y="106742"/>
                    <a:pt x="394549" y="85839"/>
                    <a:pt x="394549" y="60194"/>
                  </a:cubicBezTo>
                  <a:close/>
                  <a:moveTo>
                    <a:pt x="486484" y="829065"/>
                  </a:moveTo>
                  <a:cubicBezTo>
                    <a:pt x="486484" y="854710"/>
                    <a:pt x="465871" y="875613"/>
                    <a:pt x="440516" y="875613"/>
                  </a:cubicBezTo>
                  <a:cubicBezTo>
                    <a:pt x="415161" y="875613"/>
                    <a:pt x="394549" y="854710"/>
                    <a:pt x="394549" y="829065"/>
                  </a:cubicBezTo>
                  <a:cubicBezTo>
                    <a:pt x="394549" y="803419"/>
                    <a:pt x="415161" y="782516"/>
                    <a:pt x="440516" y="782516"/>
                  </a:cubicBezTo>
                  <a:cubicBezTo>
                    <a:pt x="465871" y="782516"/>
                    <a:pt x="486484" y="802936"/>
                    <a:pt x="486484" y="829065"/>
                  </a:cubicBezTo>
                  <a:close/>
                  <a:moveTo>
                    <a:pt x="440516" y="692516"/>
                  </a:moveTo>
                  <a:cubicBezTo>
                    <a:pt x="305129" y="692516"/>
                    <a:pt x="195000" y="581226"/>
                    <a:pt x="195000" y="444484"/>
                  </a:cubicBezTo>
                  <a:cubicBezTo>
                    <a:pt x="195000" y="376258"/>
                    <a:pt x="222387" y="314323"/>
                    <a:pt x="266710" y="269419"/>
                  </a:cubicBezTo>
                  <a:lnTo>
                    <a:pt x="267000" y="269226"/>
                  </a:lnTo>
                  <a:lnTo>
                    <a:pt x="267194" y="268839"/>
                  </a:lnTo>
                  <a:cubicBezTo>
                    <a:pt x="311613" y="224129"/>
                    <a:pt x="372871" y="196355"/>
                    <a:pt x="440420" y="196355"/>
                  </a:cubicBezTo>
                  <a:cubicBezTo>
                    <a:pt x="575807" y="196355"/>
                    <a:pt x="685936" y="307645"/>
                    <a:pt x="685936" y="444387"/>
                  </a:cubicBezTo>
                  <a:cubicBezTo>
                    <a:pt x="685936" y="581129"/>
                    <a:pt x="575807" y="692419"/>
                    <a:pt x="440420" y="692419"/>
                  </a:cubicBezTo>
                  <a:close/>
                  <a:moveTo>
                    <a:pt x="821323" y="490936"/>
                  </a:moveTo>
                  <a:cubicBezTo>
                    <a:pt x="795581" y="490936"/>
                    <a:pt x="775355" y="470516"/>
                    <a:pt x="775355" y="444387"/>
                  </a:cubicBezTo>
                  <a:cubicBezTo>
                    <a:pt x="775355" y="418258"/>
                    <a:pt x="795968" y="397839"/>
                    <a:pt x="821323" y="397839"/>
                  </a:cubicBezTo>
                  <a:cubicBezTo>
                    <a:pt x="846678" y="397839"/>
                    <a:pt x="867291" y="418742"/>
                    <a:pt x="867291" y="444387"/>
                  </a:cubicBezTo>
                  <a:cubicBezTo>
                    <a:pt x="867291" y="470032"/>
                    <a:pt x="846678" y="490936"/>
                    <a:pt x="821323" y="490936"/>
                  </a:cubicBezTo>
                  <a:close/>
                </a:path>
              </a:pathLst>
            </a:custGeom>
            <a:solidFill>
              <a:schemeClr val="accent4"/>
            </a:solidFill>
            <a:ln w="962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3" name="Content Placeholder 1">
            <a:extLst>
              <a:ext uri="{FF2B5EF4-FFF2-40B4-BE49-F238E27FC236}">
                <a16:creationId xmlns:a16="http://schemas.microsoft.com/office/drawing/2014/main" id="{E0ECE444-B8F1-24EA-D0A9-3B22E95D1879}"/>
              </a:ext>
            </a:extLst>
          </p:cNvPr>
          <p:cNvSpPr txBox="1">
            <a:spLocks/>
          </p:cNvSpPr>
          <p:nvPr/>
        </p:nvSpPr>
        <p:spPr>
          <a:xfrm>
            <a:off x="9118519" y="7309004"/>
            <a:ext cx="4633995" cy="1481035"/>
          </a:xfrm>
          <a:prstGeom prst="rect">
            <a:avLst/>
          </a:prstGeom>
        </p:spPr>
        <p:txBody>
          <a:bodyPr vert="horz" lIns="0" tIns="0" rIns="0" bIns="0" rtlCol="0" anchor="t">
            <a:noAutofit/>
          </a:bodyPr>
          <a:lstStyle>
            <a:lvl1pPr marL="0" indent="0" algn="l" defTabSz="1828800" rtl="0" eaLnBrk="1" latinLnBrk="0" hangingPunct="1">
              <a:lnSpc>
                <a:spcPct val="100000"/>
              </a:lnSpc>
              <a:spcBef>
                <a:spcPts val="0"/>
              </a:spcBef>
              <a:spcAft>
                <a:spcPts val="2200"/>
              </a:spcAft>
              <a:buFont typeface="Arial" panose="020B0604020202020204" pitchFamily="34" charset="0"/>
              <a:buNone/>
              <a:defRPr sz="3600" b="1" kern="1200">
                <a:solidFill>
                  <a:srgbClr val="146CFD"/>
                </a:solidFill>
                <a:latin typeface="+mn-lt"/>
                <a:ea typeface="+mn-ea"/>
                <a:cs typeface="+mn-cs"/>
              </a:defRPr>
            </a:lvl1pPr>
            <a:lvl2pPr marL="0" indent="0" algn="l" defTabSz="1828800" rtl="0" eaLnBrk="1" latinLnBrk="0" hangingPunct="1">
              <a:lnSpc>
                <a:spcPct val="90000"/>
              </a:lnSpc>
              <a:spcBef>
                <a:spcPts val="0"/>
              </a:spcBef>
              <a:spcAft>
                <a:spcPts val="1100"/>
              </a:spcAft>
              <a:buFont typeface="Arial" panose="020B0604020202020204" pitchFamily="34" charset="0"/>
              <a:buNone/>
              <a:defRPr sz="3400" b="1" kern="1200">
                <a:solidFill>
                  <a:schemeClr val="tx2"/>
                </a:solidFill>
                <a:latin typeface="+mn-lt"/>
                <a:ea typeface="+mn-ea"/>
                <a:cs typeface="+mn-cs"/>
              </a:defRPr>
            </a:lvl2pPr>
            <a:lvl3pPr marL="0" indent="0" algn="l" defTabSz="1828800" rtl="0" eaLnBrk="1" latinLnBrk="0" hangingPunct="1">
              <a:lnSpc>
                <a:spcPct val="100000"/>
              </a:lnSpc>
              <a:spcBef>
                <a:spcPts val="0"/>
              </a:spcBef>
              <a:spcAft>
                <a:spcPts val="2200"/>
              </a:spcAft>
              <a:buFont typeface="Arial" panose="020B0604020202020204" pitchFamily="34" charset="0"/>
              <a:buNone/>
              <a:defRPr sz="3400" kern="1200">
                <a:solidFill>
                  <a:schemeClr val="tx2"/>
                </a:solidFill>
                <a:latin typeface="+mn-lt"/>
                <a:ea typeface="+mn-ea"/>
                <a:cs typeface="+mn-cs"/>
              </a:defRPr>
            </a:lvl3pPr>
            <a:lvl4pPr marL="360000" indent="-360000" algn="l" defTabSz="1828800" rtl="0" eaLnBrk="1" latinLnBrk="0" hangingPunct="1">
              <a:lnSpc>
                <a:spcPct val="100000"/>
              </a:lnSpc>
              <a:spcBef>
                <a:spcPts val="0"/>
              </a:spcBef>
              <a:spcAft>
                <a:spcPts val="1100"/>
              </a:spcAft>
              <a:buClr>
                <a:srgbClr val="146CFD"/>
              </a:buClr>
              <a:buFont typeface="Arial" panose="020B0604020202020204" pitchFamily="34" charset="0"/>
              <a:buChar char="•"/>
              <a:defRPr sz="3400" kern="1200">
                <a:solidFill>
                  <a:schemeClr val="tx2"/>
                </a:solidFill>
                <a:latin typeface="+mn-lt"/>
                <a:ea typeface="+mn-ea"/>
                <a:cs typeface="+mn-cs"/>
              </a:defRPr>
            </a:lvl4pPr>
            <a:lvl5pPr marL="720000" indent="-360000" algn="l" defTabSz="1828800" rtl="0" eaLnBrk="1" latinLnBrk="0" hangingPunct="1">
              <a:lnSpc>
                <a:spcPct val="100000"/>
              </a:lnSpc>
              <a:spcBef>
                <a:spcPts val="0"/>
              </a:spcBef>
              <a:spcAft>
                <a:spcPts val="1100"/>
              </a:spcAft>
              <a:buClr>
                <a:srgbClr val="146CFD"/>
              </a:buClr>
              <a:buFont typeface="Courier New" panose="02070309020205020404" pitchFamily="49" charset="0"/>
              <a:buChar char="o"/>
              <a:defRPr sz="3400" kern="1200">
                <a:solidFill>
                  <a:schemeClr val="tx2"/>
                </a:solidFill>
                <a:latin typeface="+mn-lt"/>
                <a:ea typeface="+mn-ea"/>
                <a:cs typeface="+mn-cs"/>
              </a:defRPr>
            </a:lvl5pPr>
            <a:lvl6pPr marL="720000" indent="-720000" algn="l" defTabSz="1828800" rtl="0" eaLnBrk="1" latinLnBrk="0" hangingPunct="1">
              <a:lnSpc>
                <a:spcPct val="100000"/>
              </a:lnSpc>
              <a:spcBef>
                <a:spcPts val="0"/>
              </a:spcBef>
              <a:spcAft>
                <a:spcPts val="1100"/>
              </a:spcAft>
              <a:buClr>
                <a:srgbClr val="146CFD"/>
              </a:buClr>
              <a:buSzPct val="80000"/>
              <a:buFont typeface="+mj-lt"/>
              <a:buAutoNum type="arabicPeriod"/>
              <a:defRPr sz="3400" kern="1200">
                <a:solidFill>
                  <a:schemeClr val="tx2"/>
                </a:solidFill>
                <a:latin typeface="+mn-lt"/>
                <a:ea typeface="+mn-ea"/>
                <a:cs typeface="+mn-cs"/>
              </a:defRPr>
            </a:lvl6pPr>
            <a:lvl7pPr marL="720000" indent="-720000" algn="l" defTabSz="1828800" rtl="0" eaLnBrk="1" latinLnBrk="0" hangingPunct="1">
              <a:lnSpc>
                <a:spcPct val="100000"/>
              </a:lnSpc>
              <a:spcBef>
                <a:spcPts val="0"/>
              </a:spcBef>
              <a:spcAft>
                <a:spcPts val="1100"/>
              </a:spcAft>
              <a:buClr>
                <a:srgbClr val="146CFD"/>
              </a:buClr>
              <a:buFont typeface="+mj-lt"/>
              <a:buAutoNum type="alphaLcPeriod"/>
              <a:defRPr sz="3400" kern="1200">
                <a:solidFill>
                  <a:schemeClr val="tx2"/>
                </a:solidFill>
                <a:latin typeface="+mn-lt"/>
                <a:ea typeface="+mn-ea"/>
                <a:cs typeface="+mn-cs"/>
              </a:defRPr>
            </a:lvl7pPr>
            <a:lvl8pPr marL="0" indent="0" algn="l" defTabSz="1828800" rtl="0" eaLnBrk="1" latinLnBrk="0" hangingPunct="1">
              <a:lnSpc>
                <a:spcPct val="100000"/>
              </a:lnSpc>
              <a:spcBef>
                <a:spcPts val="0"/>
              </a:spcBef>
              <a:spcAft>
                <a:spcPts val="1100"/>
              </a:spcAft>
              <a:buFont typeface="Arial" panose="020B0604020202020204" pitchFamily="34" charset="0"/>
              <a:buNone/>
              <a:defRPr sz="3400" kern="1200">
                <a:solidFill>
                  <a:schemeClr val="tx2"/>
                </a:solidFill>
                <a:latin typeface="+mn-lt"/>
                <a:ea typeface="+mn-ea"/>
                <a:cs typeface="+mn-cs"/>
              </a:defRPr>
            </a:lvl8pPr>
            <a:lvl9pPr marL="0" indent="0" algn="l" defTabSz="1828800" rtl="0" eaLnBrk="1" latinLnBrk="0" hangingPunct="1">
              <a:lnSpc>
                <a:spcPct val="100000"/>
              </a:lnSpc>
              <a:spcBef>
                <a:spcPts val="0"/>
              </a:spcBef>
              <a:spcAft>
                <a:spcPts val="1100"/>
              </a:spcAft>
              <a:buFont typeface="Arial" panose="020B0604020202020204" pitchFamily="34" charset="0"/>
              <a:buNone/>
              <a:defRPr sz="3400" kern="1200">
                <a:solidFill>
                  <a:schemeClr val="tx2"/>
                </a:solidFill>
                <a:latin typeface="+mn-lt"/>
                <a:ea typeface="+mn-ea"/>
                <a:cs typeface="+mn-cs"/>
              </a:defRPr>
            </a:lvl9pPr>
          </a:lstStyle>
          <a:p>
            <a:pPr marL="0" marR="0" lvl="0" indent="0" algn="ctr" defTabSz="1828800" rtl="0" eaLnBrk="1" fontAlgn="auto" latinLnBrk="0" hangingPunct="1">
              <a:lnSpc>
                <a:spcPct val="100000"/>
              </a:lnSpc>
              <a:spcBef>
                <a:spcPts val="0"/>
              </a:spcBef>
              <a:spcAft>
                <a:spcPts val="2200"/>
              </a:spcAft>
              <a:buClrTx/>
              <a:buSzTx/>
              <a:buFont typeface="Arial" panose="020B0604020202020204" pitchFamily="34" charset="0"/>
              <a:buNone/>
              <a:tabLst/>
              <a:defRPr/>
            </a:pPr>
            <a:r>
              <a:rPr kumimoji="0" lang="en-AU" sz="3600" b="1" i="0" u="none" strike="noStrike" kern="1200" cap="none" spc="0" normalizeH="0" baseline="0" noProof="0">
                <a:ln>
                  <a:noFill/>
                </a:ln>
                <a:solidFill>
                  <a:srgbClr val="146CFD"/>
                </a:solidFill>
                <a:effectLst/>
                <a:uLnTx/>
                <a:uFillTx/>
                <a:latin typeface="Arial"/>
                <a:ea typeface="+mn-ea"/>
                <a:cs typeface="+mn-cs"/>
              </a:rPr>
              <a:t>Transition to new service models</a:t>
            </a:r>
          </a:p>
        </p:txBody>
      </p:sp>
      <p:grpSp>
        <p:nvGrpSpPr>
          <p:cNvPr id="14" name="Group 13">
            <a:extLst>
              <a:ext uri="{FF2B5EF4-FFF2-40B4-BE49-F238E27FC236}">
                <a16:creationId xmlns:a16="http://schemas.microsoft.com/office/drawing/2014/main" id="{74D385FB-F033-C3FE-4CC2-F1B13553959A}"/>
              </a:ext>
              <a:ext uri="{C183D7F6-B498-43B3-948B-1728B52AA6E4}">
                <adec:decorative xmlns:adec="http://schemas.microsoft.com/office/drawing/2017/decorative" val="1"/>
              </a:ext>
            </a:extLst>
          </p:cNvPr>
          <p:cNvGrpSpPr/>
          <p:nvPr/>
        </p:nvGrpSpPr>
        <p:grpSpPr>
          <a:xfrm>
            <a:off x="15778066" y="4976352"/>
            <a:ext cx="1550065" cy="1615899"/>
            <a:chOff x="18111508" y="10107380"/>
            <a:chExt cx="881470" cy="881471"/>
          </a:xfrm>
          <a:solidFill>
            <a:schemeClr val="accent4"/>
          </a:solidFill>
        </p:grpSpPr>
        <p:grpSp>
          <p:nvGrpSpPr>
            <p:cNvPr id="15" name="Graphic 1833">
              <a:extLst>
                <a:ext uri="{FF2B5EF4-FFF2-40B4-BE49-F238E27FC236}">
                  <a16:creationId xmlns:a16="http://schemas.microsoft.com/office/drawing/2014/main" id="{8DB3A795-FE17-A6C5-F764-7F1FB198FE64}"/>
                </a:ext>
              </a:extLst>
            </p:cNvPr>
            <p:cNvGrpSpPr/>
            <p:nvPr/>
          </p:nvGrpSpPr>
          <p:grpSpPr>
            <a:xfrm>
              <a:off x="18111508" y="10241057"/>
              <a:ext cx="747794" cy="747794"/>
              <a:chOff x="18111508" y="10241057"/>
              <a:chExt cx="747794" cy="747794"/>
            </a:xfrm>
            <a:grpFill/>
          </p:grpSpPr>
          <p:sp>
            <p:nvSpPr>
              <p:cNvPr id="17" name="Freeform: Shape 16">
                <a:extLst>
                  <a:ext uri="{FF2B5EF4-FFF2-40B4-BE49-F238E27FC236}">
                    <a16:creationId xmlns:a16="http://schemas.microsoft.com/office/drawing/2014/main" id="{36DEF9D1-1DE5-BF2D-0253-CDF09FADEB6E}"/>
                  </a:ext>
                </a:extLst>
              </p:cNvPr>
              <p:cNvSpPr/>
              <p:nvPr/>
            </p:nvSpPr>
            <p:spPr>
              <a:xfrm>
                <a:off x="18252464" y="10382013"/>
                <a:ext cx="465882" cy="465882"/>
              </a:xfrm>
              <a:custGeom>
                <a:avLst/>
                <a:gdLst>
                  <a:gd name="connsiteX0" fmla="*/ 232941 w 465882"/>
                  <a:gd name="connsiteY0" fmla="*/ 0 h 465882"/>
                  <a:gd name="connsiteX1" fmla="*/ 0 w 465882"/>
                  <a:gd name="connsiteY1" fmla="*/ 232941 h 465882"/>
                  <a:gd name="connsiteX2" fmla="*/ 232941 w 465882"/>
                  <a:gd name="connsiteY2" fmla="*/ 465882 h 465882"/>
                  <a:gd name="connsiteX3" fmla="*/ 465882 w 465882"/>
                  <a:gd name="connsiteY3" fmla="*/ 232941 h 465882"/>
                  <a:gd name="connsiteX4" fmla="*/ 232941 w 465882"/>
                  <a:gd name="connsiteY4" fmla="*/ 0 h 465882"/>
                  <a:gd name="connsiteX5" fmla="*/ 232941 w 465882"/>
                  <a:gd name="connsiteY5" fmla="*/ 441529 h 465882"/>
                  <a:gd name="connsiteX6" fmla="*/ 24353 w 465882"/>
                  <a:gd name="connsiteY6" fmla="*/ 232941 h 465882"/>
                  <a:gd name="connsiteX7" fmla="*/ 232941 w 465882"/>
                  <a:gd name="connsiteY7" fmla="*/ 24353 h 465882"/>
                  <a:gd name="connsiteX8" fmla="*/ 441529 w 465882"/>
                  <a:gd name="connsiteY8" fmla="*/ 232941 h 465882"/>
                  <a:gd name="connsiteX9" fmla="*/ 232941 w 465882"/>
                  <a:gd name="connsiteY9" fmla="*/ 441529 h 46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5882" h="465882">
                    <a:moveTo>
                      <a:pt x="232941" y="0"/>
                    </a:moveTo>
                    <a:cubicBezTo>
                      <a:pt x="104426" y="0"/>
                      <a:pt x="0" y="104559"/>
                      <a:pt x="0" y="232941"/>
                    </a:cubicBezTo>
                    <a:cubicBezTo>
                      <a:pt x="0" y="361324"/>
                      <a:pt x="104559" y="465882"/>
                      <a:pt x="232941" y="465882"/>
                    </a:cubicBezTo>
                    <a:cubicBezTo>
                      <a:pt x="361324" y="465882"/>
                      <a:pt x="465882" y="361324"/>
                      <a:pt x="465882" y="232941"/>
                    </a:cubicBezTo>
                    <a:cubicBezTo>
                      <a:pt x="465882" y="104559"/>
                      <a:pt x="361324" y="0"/>
                      <a:pt x="232941" y="0"/>
                    </a:cubicBezTo>
                    <a:close/>
                    <a:moveTo>
                      <a:pt x="232941" y="441529"/>
                    </a:moveTo>
                    <a:cubicBezTo>
                      <a:pt x="117926" y="441529"/>
                      <a:pt x="24353" y="347956"/>
                      <a:pt x="24353" y="232941"/>
                    </a:cubicBezTo>
                    <a:cubicBezTo>
                      <a:pt x="24353" y="117926"/>
                      <a:pt x="117926" y="24353"/>
                      <a:pt x="232941" y="24353"/>
                    </a:cubicBezTo>
                    <a:cubicBezTo>
                      <a:pt x="347956" y="24353"/>
                      <a:pt x="441529" y="117926"/>
                      <a:pt x="441529" y="232941"/>
                    </a:cubicBezTo>
                    <a:cubicBezTo>
                      <a:pt x="441529" y="347956"/>
                      <a:pt x="347956" y="441529"/>
                      <a:pt x="232941" y="441529"/>
                    </a:cubicBezTo>
                    <a:close/>
                  </a:path>
                </a:pathLst>
              </a:custGeom>
              <a:grpFill/>
              <a:ln w="1316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Freeform: Shape 17">
                <a:extLst>
                  <a:ext uri="{FF2B5EF4-FFF2-40B4-BE49-F238E27FC236}">
                    <a16:creationId xmlns:a16="http://schemas.microsoft.com/office/drawing/2014/main" id="{03BDACAF-1189-79E4-920F-05C54BCA564C}"/>
                  </a:ext>
                </a:extLst>
              </p:cNvPr>
              <p:cNvSpPr/>
              <p:nvPr/>
            </p:nvSpPr>
            <p:spPr>
              <a:xfrm>
                <a:off x="18393420" y="10522968"/>
                <a:ext cx="183970" cy="183970"/>
              </a:xfrm>
              <a:custGeom>
                <a:avLst/>
                <a:gdLst>
                  <a:gd name="connsiteX0" fmla="*/ 91985 w 183970"/>
                  <a:gd name="connsiteY0" fmla="*/ 0 h 183970"/>
                  <a:gd name="connsiteX1" fmla="*/ 0 w 183970"/>
                  <a:gd name="connsiteY1" fmla="*/ 91985 h 183970"/>
                  <a:gd name="connsiteX2" fmla="*/ 91985 w 183970"/>
                  <a:gd name="connsiteY2" fmla="*/ 183971 h 183970"/>
                  <a:gd name="connsiteX3" fmla="*/ 183971 w 183970"/>
                  <a:gd name="connsiteY3" fmla="*/ 91985 h 183970"/>
                  <a:gd name="connsiteX4" fmla="*/ 91985 w 183970"/>
                  <a:gd name="connsiteY4" fmla="*/ 0 h 183970"/>
                  <a:gd name="connsiteX5" fmla="*/ 91985 w 183970"/>
                  <a:gd name="connsiteY5" fmla="*/ 159618 h 183970"/>
                  <a:gd name="connsiteX6" fmla="*/ 24353 w 183970"/>
                  <a:gd name="connsiteY6" fmla="*/ 91985 h 183970"/>
                  <a:gd name="connsiteX7" fmla="*/ 91985 w 183970"/>
                  <a:gd name="connsiteY7" fmla="*/ 24353 h 183970"/>
                  <a:gd name="connsiteX8" fmla="*/ 159618 w 183970"/>
                  <a:gd name="connsiteY8" fmla="*/ 91985 h 183970"/>
                  <a:gd name="connsiteX9" fmla="*/ 91985 w 183970"/>
                  <a:gd name="connsiteY9" fmla="*/ 159618 h 18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970" h="183970">
                    <a:moveTo>
                      <a:pt x="91985" y="0"/>
                    </a:moveTo>
                    <a:cubicBezTo>
                      <a:pt x="41294" y="0"/>
                      <a:pt x="0" y="41294"/>
                      <a:pt x="0" y="91985"/>
                    </a:cubicBezTo>
                    <a:cubicBezTo>
                      <a:pt x="0" y="142677"/>
                      <a:pt x="41294" y="183971"/>
                      <a:pt x="91985" y="183971"/>
                    </a:cubicBezTo>
                    <a:cubicBezTo>
                      <a:pt x="142676" y="183971"/>
                      <a:pt x="183971" y="142677"/>
                      <a:pt x="183971" y="91985"/>
                    </a:cubicBezTo>
                    <a:cubicBezTo>
                      <a:pt x="183971" y="41294"/>
                      <a:pt x="142676" y="0"/>
                      <a:pt x="91985" y="0"/>
                    </a:cubicBezTo>
                    <a:close/>
                    <a:moveTo>
                      <a:pt x="91985" y="159618"/>
                    </a:moveTo>
                    <a:cubicBezTo>
                      <a:pt x="54662" y="159618"/>
                      <a:pt x="24353" y="129309"/>
                      <a:pt x="24353" y="91985"/>
                    </a:cubicBezTo>
                    <a:cubicBezTo>
                      <a:pt x="24353" y="54662"/>
                      <a:pt x="54662" y="24353"/>
                      <a:pt x="91985" y="24353"/>
                    </a:cubicBezTo>
                    <a:cubicBezTo>
                      <a:pt x="129309" y="24353"/>
                      <a:pt x="159618" y="54662"/>
                      <a:pt x="159618" y="91985"/>
                    </a:cubicBezTo>
                    <a:cubicBezTo>
                      <a:pt x="159618" y="129309"/>
                      <a:pt x="129309" y="159618"/>
                      <a:pt x="91985" y="159618"/>
                    </a:cubicBezTo>
                    <a:close/>
                  </a:path>
                </a:pathLst>
              </a:custGeom>
              <a:grpFill/>
              <a:ln w="1316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Freeform: Shape 18">
                <a:extLst>
                  <a:ext uri="{FF2B5EF4-FFF2-40B4-BE49-F238E27FC236}">
                    <a16:creationId xmlns:a16="http://schemas.microsoft.com/office/drawing/2014/main" id="{A6727181-5E9C-19CB-AA2B-93945BC20009}"/>
                  </a:ext>
                </a:extLst>
              </p:cNvPr>
              <p:cNvSpPr/>
              <p:nvPr/>
            </p:nvSpPr>
            <p:spPr>
              <a:xfrm>
                <a:off x="18111508" y="10241057"/>
                <a:ext cx="747794" cy="747794"/>
              </a:xfrm>
              <a:custGeom>
                <a:avLst/>
                <a:gdLst>
                  <a:gd name="connsiteX0" fmla="*/ 373897 w 747794"/>
                  <a:gd name="connsiteY0" fmla="*/ 0 h 747794"/>
                  <a:gd name="connsiteX1" fmla="*/ 0 w 747794"/>
                  <a:gd name="connsiteY1" fmla="*/ 373897 h 747794"/>
                  <a:gd name="connsiteX2" fmla="*/ 373897 w 747794"/>
                  <a:gd name="connsiteY2" fmla="*/ 747794 h 747794"/>
                  <a:gd name="connsiteX3" fmla="*/ 747794 w 747794"/>
                  <a:gd name="connsiteY3" fmla="*/ 373897 h 747794"/>
                  <a:gd name="connsiteX4" fmla="*/ 373897 w 747794"/>
                  <a:gd name="connsiteY4" fmla="*/ 0 h 747794"/>
                  <a:gd name="connsiteX5" fmla="*/ 373897 w 747794"/>
                  <a:gd name="connsiteY5" fmla="*/ 723441 h 747794"/>
                  <a:gd name="connsiteX6" fmla="*/ 24353 w 747794"/>
                  <a:gd name="connsiteY6" fmla="*/ 373897 h 747794"/>
                  <a:gd name="connsiteX7" fmla="*/ 373897 w 747794"/>
                  <a:gd name="connsiteY7" fmla="*/ 24353 h 747794"/>
                  <a:gd name="connsiteX8" fmla="*/ 723441 w 747794"/>
                  <a:gd name="connsiteY8" fmla="*/ 373897 h 747794"/>
                  <a:gd name="connsiteX9" fmla="*/ 373897 w 747794"/>
                  <a:gd name="connsiteY9" fmla="*/ 723441 h 74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7794" h="747794">
                    <a:moveTo>
                      <a:pt x="373897" y="0"/>
                    </a:moveTo>
                    <a:cubicBezTo>
                      <a:pt x="167691" y="0"/>
                      <a:pt x="0" y="167691"/>
                      <a:pt x="0" y="373897"/>
                    </a:cubicBezTo>
                    <a:cubicBezTo>
                      <a:pt x="0" y="580103"/>
                      <a:pt x="167691" y="747794"/>
                      <a:pt x="373897" y="747794"/>
                    </a:cubicBezTo>
                    <a:cubicBezTo>
                      <a:pt x="580103" y="747794"/>
                      <a:pt x="747794" y="580103"/>
                      <a:pt x="747794" y="373897"/>
                    </a:cubicBezTo>
                    <a:cubicBezTo>
                      <a:pt x="747794" y="167691"/>
                      <a:pt x="580103" y="0"/>
                      <a:pt x="373897" y="0"/>
                    </a:cubicBezTo>
                    <a:close/>
                    <a:moveTo>
                      <a:pt x="373897" y="723441"/>
                    </a:moveTo>
                    <a:cubicBezTo>
                      <a:pt x="181191" y="723441"/>
                      <a:pt x="24353" y="566603"/>
                      <a:pt x="24353" y="373897"/>
                    </a:cubicBezTo>
                    <a:cubicBezTo>
                      <a:pt x="24353" y="181191"/>
                      <a:pt x="181191" y="24353"/>
                      <a:pt x="373897" y="24353"/>
                    </a:cubicBezTo>
                    <a:cubicBezTo>
                      <a:pt x="566603" y="24353"/>
                      <a:pt x="723441" y="181191"/>
                      <a:pt x="723441" y="373897"/>
                    </a:cubicBezTo>
                    <a:cubicBezTo>
                      <a:pt x="723441" y="566603"/>
                      <a:pt x="566603" y="723441"/>
                      <a:pt x="373897" y="723441"/>
                    </a:cubicBezTo>
                    <a:close/>
                  </a:path>
                </a:pathLst>
              </a:custGeom>
              <a:grpFill/>
              <a:ln w="1316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Freeform: Shape 15">
              <a:extLst>
                <a:ext uri="{FF2B5EF4-FFF2-40B4-BE49-F238E27FC236}">
                  <a16:creationId xmlns:a16="http://schemas.microsoft.com/office/drawing/2014/main" id="{EBA3D562-B3AF-EF05-3C42-CA17FFF39435}"/>
                </a:ext>
              </a:extLst>
            </p:cNvPr>
            <p:cNvSpPr/>
            <p:nvPr/>
          </p:nvSpPr>
          <p:spPr>
            <a:xfrm>
              <a:off x="18473361" y="10107380"/>
              <a:ext cx="519617" cy="519617"/>
            </a:xfrm>
            <a:custGeom>
              <a:avLst/>
              <a:gdLst>
                <a:gd name="connsiteX0" fmla="*/ 507441 w 519617"/>
                <a:gd name="connsiteY0" fmla="*/ 123882 h 519617"/>
                <a:gd name="connsiteX1" fmla="*/ 413074 w 519617"/>
                <a:gd name="connsiteY1" fmla="*/ 123882 h 519617"/>
                <a:gd name="connsiteX2" fmla="*/ 440074 w 519617"/>
                <a:gd name="connsiteY2" fmla="*/ 96882 h 519617"/>
                <a:gd name="connsiteX3" fmla="*/ 440074 w 519617"/>
                <a:gd name="connsiteY3" fmla="*/ 79676 h 519617"/>
                <a:gd name="connsiteX4" fmla="*/ 422868 w 519617"/>
                <a:gd name="connsiteY4" fmla="*/ 79676 h 519617"/>
                <a:gd name="connsiteX5" fmla="*/ 395868 w 519617"/>
                <a:gd name="connsiteY5" fmla="*/ 106676 h 519617"/>
                <a:gd name="connsiteX6" fmla="*/ 395868 w 519617"/>
                <a:gd name="connsiteY6" fmla="*/ 12176 h 519617"/>
                <a:gd name="connsiteX7" fmla="*/ 383691 w 519617"/>
                <a:gd name="connsiteY7" fmla="*/ 0 h 519617"/>
                <a:gd name="connsiteX8" fmla="*/ 371515 w 519617"/>
                <a:gd name="connsiteY8" fmla="*/ 12176 h 519617"/>
                <a:gd name="connsiteX9" fmla="*/ 371515 w 519617"/>
                <a:gd name="connsiteY9" fmla="*/ 131029 h 519617"/>
                <a:gd name="connsiteX10" fmla="*/ 330882 w 519617"/>
                <a:gd name="connsiteY10" fmla="*/ 171662 h 519617"/>
                <a:gd name="connsiteX11" fmla="*/ 330882 w 519617"/>
                <a:gd name="connsiteY11" fmla="*/ 77162 h 519617"/>
                <a:gd name="connsiteX12" fmla="*/ 318706 w 519617"/>
                <a:gd name="connsiteY12" fmla="*/ 64985 h 519617"/>
                <a:gd name="connsiteX13" fmla="*/ 306529 w 519617"/>
                <a:gd name="connsiteY13" fmla="*/ 77162 h 519617"/>
                <a:gd name="connsiteX14" fmla="*/ 306529 w 519617"/>
                <a:gd name="connsiteY14" fmla="*/ 195882 h 519617"/>
                <a:gd name="connsiteX15" fmla="*/ 3574 w 519617"/>
                <a:gd name="connsiteY15" fmla="*/ 498838 h 519617"/>
                <a:gd name="connsiteX16" fmla="*/ 3574 w 519617"/>
                <a:gd name="connsiteY16" fmla="*/ 516044 h 519617"/>
                <a:gd name="connsiteX17" fmla="*/ 12176 w 519617"/>
                <a:gd name="connsiteY17" fmla="*/ 519618 h 519617"/>
                <a:gd name="connsiteX18" fmla="*/ 20779 w 519617"/>
                <a:gd name="connsiteY18" fmla="*/ 516044 h 519617"/>
                <a:gd name="connsiteX19" fmla="*/ 323735 w 519617"/>
                <a:gd name="connsiteY19" fmla="*/ 213088 h 519617"/>
                <a:gd name="connsiteX20" fmla="*/ 442456 w 519617"/>
                <a:gd name="connsiteY20" fmla="*/ 213088 h 519617"/>
                <a:gd name="connsiteX21" fmla="*/ 454632 w 519617"/>
                <a:gd name="connsiteY21" fmla="*/ 200912 h 519617"/>
                <a:gd name="connsiteX22" fmla="*/ 442456 w 519617"/>
                <a:gd name="connsiteY22" fmla="*/ 188735 h 519617"/>
                <a:gd name="connsiteX23" fmla="*/ 348088 w 519617"/>
                <a:gd name="connsiteY23" fmla="*/ 188735 h 519617"/>
                <a:gd name="connsiteX24" fmla="*/ 388721 w 519617"/>
                <a:gd name="connsiteY24" fmla="*/ 148103 h 519617"/>
                <a:gd name="connsiteX25" fmla="*/ 507441 w 519617"/>
                <a:gd name="connsiteY25" fmla="*/ 148103 h 519617"/>
                <a:gd name="connsiteX26" fmla="*/ 519618 w 519617"/>
                <a:gd name="connsiteY26" fmla="*/ 135926 h 519617"/>
                <a:gd name="connsiteX27" fmla="*/ 507441 w 519617"/>
                <a:gd name="connsiteY27" fmla="*/ 123750 h 519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19617" h="519617">
                  <a:moveTo>
                    <a:pt x="507441" y="123882"/>
                  </a:moveTo>
                  <a:lnTo>
                    <a:pt x="413074" y="123882"/>
                  </a:lnTo>
                  <a:lnTo>
                    <a:pt x="440074" y="96882"/>
                  </a:lnTo>
                  <a:cubicBezTo>
                    <a:pt x="444838" y="92118"/>
                    <a:pt x="444838" y="84441"/>
                    <a:pt x="440074" y="79676"/>
                  </a:cubicBezTo>
                  <a:cubicBezTo>
                    <a:pt x="435309" y="74912"/>
                    <a:pt x="427632" y="74912"/>
                    <a:pt x="422868" y="79676"/>
                  </a:cubicBezTo>
                  <a:lnTo>
                    <a:pt x="395868" y="106676"/>
                  </a:lnTo>
                  <a:lnTo>
                    <a:pt x="395868" y="12176"/>
                  </a:lnTo>
                  <a:cubicBezTo>
                    <a:pt x="395868" y="5426"/>
                    <a:pt x="390441" y="0"/>
                    <a:pt x="383691" y="0"/>
                  </a:cubicBezTo>
                  <a:cubicBezTo>
                    <a:pt x="376941" y="0"/>
                    <a:pt x="371515" y="5426"/>
                    <a:pt x="371515" y="12176"/>
                  </a:cubicBezTo>
                  <a:lnTo>
                    <a:pt x="371515" y="131029"/>
                  </a:lnTo>
                  <a:lnTo>
                    <a:pt x="330882" y="171662"/>
                  </a:lnTo>
                  <a:lnTo>
                    <a:pt x="330882" y="77162"/>
                  </a:lnTo>
                  <a:cubicBezTo>
                    <a:pt x="330882" y="70412"/>
                    <a:pt x="325456" y="64985"/>
                    <a:pt x="318706" y="64985"/>
                  </a:cubicBezTo>
                  <a:cubicBezTo>
                    <a:pt x="311956" y="64985"/>
                    <a:pt x="306529" y="70412"/>
                    <a:pt x="306529" y="77162"/>
                  </a:cubicBezTo>
                  <a:lnTo>
                    <a:pt x="306529" y="195882"/>
                  </a:lnTo>
                  <a:lnTo>
                    <a:pt x="3574" y="498838"/>
                  </a:lnTo>
                  <a:cubicBezTo>
                    <a:pt x="-1191" y="503603"/>
                    <a:pt x="-1191" y="511279"/>
                    <a:pt x="3574" y="516044"/>
                  </a:cubicBezTo>
                  <a:cubicBezTo>
                    <a:pt x="5956" y="518426"/>
                    <a:pt x="9132" y="519618"/>
                    <a:pt x="12176" y="519618"/>
                  </a:cubicBezTo>
                  <a:cubicBezTo>
                    <a:pt x="15221" y="519618"/>
                    <a:pt x="18397" y="518426"/>
                    <a:pt x="20779" y="516044"/>
                  </a:cubicBezTo>
                  <a:lnTo>
                    <a:pt x="323735" y="213088"/>
                  </a:lnTo>
                  <a:lnTo>
                    <a:pt x="442456" y="213088"/>
                  </a:lnTo>
                  <a:cubicBezTo>
                    <a:pt x="449206" y="213088"/>
                    <a:pt x="454632" y="207662"/>
                    <a:pt x="454632" y="200912"/>
                  </a:cubicBezTo>
                  <a:cubicBezTo>
                    <a:pt x="454632" y="194162"/>
                    <a:pt x="449206" y="188735"/>
                    <a:pt x="442456" y="188735"/>
                  </a:cubicBezTo>
                  <a:lnTo>
                    <a:pt x="348088" y="188735"/>
                  </a:lnTo>
                  <a:lnTo>
                    <a:pt x="388721" y="148103"/>
                  </a:lnTo>
                  <a:lnTo>
                    <a:pt x="507441" y="148103"/>
                  </a:lnTo>
                  <a:cubicBezTo>
                    <a:pt x="514191" y="148103"/>
                    <a:pt x="519618" y="142676"/>
                    <a:pt x="519618" y="135926"/>
                  </a:cubicBezTo>
                  <a:cubicBezTo>
                    <a:pt x="519618" y="129176"/>
                    <a:pt x="514191" y="123750"/>
                    <a:pt x="507441" y="123750"/>
                  </a:cubicBezTo>
                  <a:close/>
                </a:path>
              </a:pathLst>
            </a:custGeom>
            <a:grpFill/>
            <a:ln w="1316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0" name="Content Placeholder 1">
            <a:extLst>
              <a:ext uri="{FF2B5EF4-FFF2-40B4-BE49-F238E27FC236}">
                <a16:creationId xmlns:a16="http://schemas.microsoft.com/office/drawing/2014/main" id="{587F8055-E598-FD60-D6F9-170E5F1F8AFD}"/>
              </a:ext>
            </a:extLst>
          </p:cNvPr>
          <p:cNvSpPr txBox="1">
            <a:spLocks/>
          </p:cNvSpPr>
          <p:nvPr/>
        </p:nvSpPr>
        <p:spPr>
          <a:xfrm>
            <a:off x="14008221" y="7309004"/>
            <a:ext cx="4853556" cy="1481035"/>
          </a:xfrm>
          <a:prstGeom prst="rect">
            <a:avLst/>
          </a:prstGeom>
        </p:spPr>
        <p:txBody>
          <a:bodyPr vert="horz" lIns="0" tIns="0" rIns="0" bIns="0" rtlCol="0" anchor="t">
            <a:noAutofit/>
          </a:bodyPr>
          <a:lstStyle>
            <a:lvl1pPr marL="0" indent="0" algn="l" defTabSz="1828800" rtl="0" eaLnBrk="1" latinLnBrk="0" hangingPunct="1">
              <a:lnSpc>
                <a:spcPct val="100000"/>
              </a:lnSpc>
              <a:spcBef>
                <a:spcPts val="0"/>
              </a:spcBef>
              <a:spcAft>
                <a:spcPts val="2200"/>
              </a:spcAft>
              <a:buFont typeface="Arial" panose="020B0604020202020204" pitchFamily="34" charset="0"/>
              <a:buNone/>
              <a:defRPr sz="3600" b="1" kern="1200">
                <a:solidFill>
                  <a:srgbClr val="146CFD"/>
                </a:solidFill>
                <a:latin typeface="+mn-lt"/>
                <a:ea typeface="+mn-ea"/>
                <a:cs typeface="+mn-cs"/>
              </a:defRPr>
            </a:lvl1pPr>
            <a:lvl2pPr marL="0" indent="0" algn="l" defTabSz="1828800" rtl="0" eaLnBrk="1" latinLnBrk="0" hangingPunct="1">
              <a:lnSpc>
                <a:spcPct val="90000"/>
              </a:lnSpc>
              <a:spcBef>
                <a:spcPts val="0"/>
              </a:spcBef>
              <a:spcAft>
                <a:spcPts val="1100"/>
              </a:spcAft>
              <a:buFont typeface="Arial" panose="020B0604020202020204" pitchFamily="34" charset="0"/>
              <a:buNone/>
              <a:defRPr sz="3400" b="1" kern="1200">
                <a:solidFill>
                  <a:schemeClr val="tx2"/>
                </a:solidFill>
                <a:latin typeface="+mn-lt"/>
                <a:ea typeface="+mn-ea"/>
                <a:cs typeface="+mn-cs"/>
              </a:defRPr>
            </a:lvl2pPr>
            <a:lvl3pPr marL="0" indent="0" algn="l" defTabSz="1828800" rtl="0" eaLnBrk="1" latinLnBrk="0" hangingPunct="1">
              <a:lnSpc>
                <a:spcPct val="100000"/>
              </a:lnSpc>
              <a:spcBef>
                <a:spcPts val="0"/>
              </a:spcBef>
              <a:spcAft>
                <a:spcPts val="2200"/>
              </a:spcAft>
              <a:buFont typeface="Arial" panose="020B0604020202020204" pitchFamily="34" charset="0"/>
              <a:buNone/>
              <a:defRPr sz="3400" kern="1200">
                <a:solidFill>
                  <a:schemeClr val="tx2"/>
                </a:solidFill>
                <a:latin typeface="+mn-lt"/>
                <a:ea typeface="+mn-ea"/>
                <a:cs typeface="+mn-cs"/>
              </a:defRPr>
            </a:lvl3pPr>
            <a:lvl4pPr marL="360000" indent="-360000" algn="l" defTabSz="1828800" rtl="0" eaLnBrk="1" latinLnBrk="0" hangingPunct="1">
              <a:lnSpc>
                <a:spcPct val="100000"/>
              </a:lnSpc>
              <a:spcBef>
                <a:spcPts val="0"/>
              </a:spcBef>
              <a:spcAft>
                <a:spcPts val="1100"/>
              </a:spcAft>
              <a:buClr>
                <a:srgbClr val="146CFD"/>
              </a:buClr>
              <a:buFont typeface="Arial" panose="020B0604020202020204" pitchFamily="34" charset="0"/>
              <a:buChar char="•"/>
              <a:defRPr sz="3400" kern="1200">
                <a:solidFill>
                  <a:schemeClr val="tx2"/>
                </a:solidFill>
                <a:latin typeface="+mn-lt"/>
                <a:ea typeface="+mn-ea"/>
                <a:cs typeface="+mn-cs"/>
              </a:defRPr>
            </a:lvl4pPr>
            <a:lvl5pPr marL="720000" indent="-360000" algn="l" defTabSz="1828800" rtl="0" eaLnBrk="1" latinLnBrk="0" hangingPunct="1">
              <a:lnSpc>
                <a:spcPct val="100000"/>
              </a:lnSpc>
              <a:spcBef>
                <a:spcPts val="0"/>
              </a:spcBef>
              <a:spcAft>
                <a:spcPts val="1100"/>
              </a:spcAft>
              <a:buClr>
                <a:srgbClr val="146CFD"/>
              </a:buClr>
              <a:buFont typeface="Courier New" panose="02070309020205020404" pitchFamily="49" charset="0"/>
              <a:buChar char="o"/>
              <a:defRPr sz="3400" kern="1200">
                <a:solidFill>
                  <a:schemeClr val="tx2"/>
                </a:solidFill>
                <a:latin typeface="+mn-lt"/>
                <a:ea typeface="+mn-ea"/>
                <a:cs typeface="+mn-cs"/>
              </a:defRPr>
            </a:lvl5pPr>
            <a:lvl6pPr marL="720000" indent="-720000" algn="l" defTabSz="1828800" rtl="0" eaLnBrk="1" latinLnBrk="0" hangingPunct="1">
              <a:lnSpc>
                <a:spcPct val="100000"/>
              </a:lnSpc>
              <a:spcBef>
                <a:spcPts val="0"/>
              </a:spcBef>
              <a:spcAft>
                <a:spcPts val="1100"/>
              </a:spcAft>
              <a:buClr>
                <a:srgbClr val="146CFD"/>
              </a:buClr>
              <a:buSzPct val="80000"/>
              <a:buFont typeface="+mj-lt"/>
              <a:buAutoNum type="arabicPeriod"/>
              <a:defRPr sz="3400" kern="1200">
                <a:solidFill>
                  <a:schemeClr val="tx2"/>
                </a:solidFill>
                <a:latin typeface="+mn-lt"/>
                <a:ea typeface="+mn-ea"/>
                <a:cs typeface="+mn-cs"/>
              </a:defRPr>
            </a:lvl6pPr>
            <a:lvl7pPr marL="720000" indent="-720000" algn="l" defTabSz="1828800" rtl="0" eaLnBrk="1" latinLnBrk="0" hangingPunct="1">
              <a:lnSpc>
                <a:spcPct val="100000"/>
              </a:lnSpc>
              <a:spcBef>
                <a:spcPts val="0"/>
              </a:spcBef>
              <a:spcAft>
                <a:spcPts val="1100"/>
              </a:spcAft>
              <a:buClr>
                <a:srgbClr val="146CFD"/>
              </a:buClr>
              <a:buFont typeface="+mj-lt"/>
              <a:buAutoNum type="alphaLcPeriod"/>
              <a:defRPr sz="3400" kern="1200">
                <a:solidFill>
                  <a:schemeClr val="tx2"/>
                </a:solidFill>
                <a:latin typeface="+mn-lt"/>
                <a:ea typeface="+mn-ea"/>
                <a:cs typeface="+mn-cs"/>
              </a:defRPr>
            </a:lvl7pPr>
            <a:lvl8pPr marL="0" indent="0" algn="l" defTabSz="1828800" rtl="0" eaLnBrk="1" latinLnBrk="0" hangingPunct="1">
              <a:lnSpc>
                <a:spcPct val="100000"/>
              </a:lnSpc>
              <a:spcBef>
                <a:spcPts val="0"/>
              </a:spcBef>
              <a:spcAft>
                <a:spcPts val="1100"/>
              </a:spcAft>
              <a:buFont typeface="Arial" panose="020B0604020202020204" pitchFamily="34" charset="0"/>
              <a:buNone/>
              <a:defRPr sz="3400" kern="1200">
                <a:solidFill>
                  <a:schemeClr val="tx2"/>
                </a:solidFill>
                <a:latin typeface="+mn-lt"/>
                <a:ea typeface="+mn-ea"/>
                <a:cs typeface="+mn-cs"/>
              </a:defRPr>
            </a:lvl8pPr>
            <a:lvl9pPr marL="0" indent="0" algn="l" defTabSz="1828800" rtl="0" eaLnBrk="1" latinLnBrk="0" hangingPunct="1">
              <a:lnSpc>
                <a:spcPct val="100000"/>
              </a:lnSpc>
              <a:spcBef>
                <a:spcPts val="0"/>
              </a:spcBef>
              <a:spcAft>
                <a:spcPts val="1100"/>
              </a:spcAft>
              <a:buFont typeface="Arial" panose="020B0604020202020204" pitchFamily="34" charset="0"/>
              <a:buNone/>
              <a:defRPr sz="3400" kern="1200">
                <a:solidFill>
                  <a:schemeClr val="tx2"/>
                </a:solidFill>
                <a:latin typeface="+mn-lt"/>
                <a:ea typeface="+mn-ea"/>
                <a:cs typeface="+mn-cs"/>
              </a:defRPr>
            </a:lvl9pPr>
          </a:lstStyle>
          <a:p>
            <a:pPr algn="ctr">
              <a:defRPr/>
            </a:pPr>
            <a:r>
              <a:rPr lang="en-AU">
                <a:latin typeface="Arial"/>
                <a:cs typeface="Arial"/>
              </a:rPr>
              <a:t>Enhancing our customer experience</a:t>
            </a:r>
            <a:endParaRPr lang="en-AU" sz="3600" b="1" i="0" u="none" strike="noStrike" kern="1200" cap="none" spc="0" normalizeH="0" baseline="0" noProof="0">
              <a:ln>
                <a:noFill/>
              </a:ln>
              <a:solidFill>
                <a:srgbClr val="146CFD"/>
              </a:solidFill>
              <a:effectLst/>
              <a:uLnTx/>
              <a:uFillTx/>
              <a:latin typeface="Arial"/>
              <a:cs typeface="Arial"/>
            </a:endParaRPr>
          </a:p>
          <a:p>
            <a:pPr marL="0" marR="0" lvl="0" indent="0" algn="ctr" defTabSz="1828800" rtl="0" eaLnBrk="1" fontAlgn="auto" latinLnBrk="0" hangingPunct="1">
              <a:lnSpc>
                <a:spcPct val="100000"/>
              </a:lnSpc>
              <a:spcBef>
                <a:spcPts val="0"/>
              </a:spcBef>
              <a:spcAft>
                <a:spcPts val="2200"/>
              </a:spcAft>
              <a:buClrTx/>
              <a:buSzTx/>
              <a:buFont typeface="Arial" panose="020B0604020202020204" pitchFamily="34" charset="0"/>
              <a:buNone/>
              <a:tabLst/>
              <a:defRPr/>
            </a:pPr>
            <a:endParaRPr kumimoji="0" lang="en-US" sz="3600" b="1" i="0" u="none" strike="noStrike" kern="1200" cap="none" spc="0" normalizeH="0" baseline="0" noProof="0">
              <a:ln>
                <a:noFill/>
              </a:ln>
              <a:solidFill>
                <a:srgbClr val="146CFD"/>
              </a:solidFill>
              <a:effectLst/>
              <a:uLnTx/>
              <a:uFillTx/>
              <a:latin typeface="Arial"/>
              <a:ea typeface="+mn-ea"/>
              <a:cs typeface="+mn-cs"/>
            </a:endParaRPr>
          </a:p>
        </p:txBody>
      </p:sp>
      <p:sp>
        <p:nvSpPr>
          <p:cNvPr id="21" name="Content Placeholder 1">
            <a:extLst>
              <a:ext uri="{FF2B5EF4-FFF2-40B4-BE49-F238E27FC236}">
                <a16:creationId xmlns:a16="http://schemas.microsoft.com/office/drawing/2014/main" id="{8C161FFC-741E-DFC4-B15F-778070CD4D8E}"/>
              </a:ext>
            </a:extLst>
          </p:cNvPr>
          <p:cNvSpPr txBox="1">
            <a:spLocks/>
          </p:cNvSpPr>
          <p:nvPr/>
        </p:nvSpPr>
        <p:spPr>
          <a:xfrm>
            <a:off x="19117484" y="7309004"/>
            <a:ext cx="4627418" cy="1481035"/>
          </a:xfrm>
          <a:prstGeom prst="rect">
            <a:avLst/>
          </a:prstGeom>
        </p:spPr>
        <p:txBody>
          <a:bodyPr vert="horz" lIns="0" tIns="0" rIns="0" bIns="0" rtlCol="0" anchor="t">
            <a:noAutofit/>
          </a:bodyPr>
          <a:lstStyle>
            <a:lvl1pPr marL="0" indent="0" algn="l" defTabSz="1828800" rtl="0" eaLnBrk="1" latinLnBrk="0" hangingPunct="1">
              <a:lnSpc>
                <a:spcPct val="100000"/>
              </a:lnSpc>
              <a:spcBef>
                <a:spcPts val="0"/>
              </a:spcBef>
              <a:spcAft>
                <a:spcPts val="2200"/>
              </a:spcAft>
              <a:buFont typeface="Arial" panose="020B0604020202020204" pitchFamily="34" charset="0"/>
              <a:buNone/>
              <a:defRPr sz="3600" b="1" kern="1200">
                <a:solidFill>
                  <a:srgbClr val="146CFD"/>
                </a:solidFill>
                <a:latin typeface="+mn-lt"/>
                <a:ea typeface="+mn-ea"/>
                <a:cs typeface="+mn-cs"/>
              </a:defRPr>
            </a:lvl1pPr>
            <a:lvl2pPr marL="0" indent="0" algn="l" defTabSz="1828800" rtl="0" eaLnBrk="1" latinLnBrk="0" hangingPunct="1">
              <a:lnSpc>
                <a:spcPct val="90000"/>
              </a:lnSpc>
              <a:spcBef>
                <a:spcPts val="0"/>
              </a:spcBef>
              <a:spcAft>
                <a:spcPts val="1100"/>
              </a:spcAft>
              <a:buFont typeface="Arial" panose="020B0604020202020204" pitchFamily="34" charset="0"/>
              <a:buNone/>
              <a:defRPr sz="3400" b="1" kern="1200">
                <a:solidFill>
                  <a:schemeClr val="tx2"/>
                </a:solidFill>
                <a:latin typeface="+mn-lt"/>
                <a:ea typeface="+mn-ea"/>
                <a:cs typeface="+mn-cs"/>
              </a:defRPr>
            </a:lvl2pPr>
            <a:lvl3pPr marL="0" indent="0" algn="l" defTabSz="1828800" rtl="0" eaLnBrk="1" latinLnBrk="0" hangingPunct="1">
              <a:lnSpc>
                <a:spcPct val="100000"/>
              </a:lnSpc>
              <a:spcBef>
                <a:spcPts val="0"/>
              </a:spcBef>
              <a:spcAft>
                <a:spcPts val="2200"/>
              </a:spcAft>
              <a:buFont typeface="Arial" panose="020B0604020202020204" pitchFamily="34" charset="0"/>
              <a:buNone/>
              <a:defRPr sz="3400" kern="1200">
                <a:solidFill>
                  <a:schemeClr val="tx2"/>
                </a:solidFill>
                <a:latin typeface="+mn-lt"/>
                <a:ea typeface="+mn-ea"/>
                <a:cs typeface="+mn-cs"/>
              </a:defRPr>
            </a:lvl3pPr>
            <a:lvl4pPr marL="360000" indent="-360000" algn="l" defTabSz="1828800" rtl="0" eaLnBrk="1" latinLnBrk="0" hangingPunct="1">
              <a:lnSpc>
                <a:spcPct val="100000"/>
              </a:lnSpc>
              <a:spcBef>
                <a:spcPts val="0"/>
              </a:spcBef>
              <a:spcAft>
                <a:spcPts val="1100"/>
              </a:spcAft>
              <a:buClr>
                <a:srgbClr val="146CFD"/>
              </a:buClr>
              <a:buFont typeface="Arial" panose="020B0604020202020204" pitchFamily="34" charset="0"/>
              <a:buChar char="•"/>
              <a:defRPr sz="3400" kern="1200">
                <a:solidFill>
                  <a:schemeClr val="tx2"/>
                </a:solidFill>
                <a:latin typeface="+mn-lt"/>
                <a:ea typeface="+mn-ea"/>
                <a:cs typeface="+mn-cs"/>
              </a:defRPr>
            </a:lvl4pPr>
            <a:lvl5pPr marL="720000" indent="-360000" algn="l" defTabSz="1828800" rtl="0" eaLnBrk="1" latinLnBrk="0" hangingPunct="1">
              <a:lnSpc>
                <a:spcPct val="100000"/>
              </a:lnSpc>
              <a:spcBef>
                <a:spcPts val="0"/>
              </a:spcBef>
              <a:spcAft>
                <a:spcPts val="1100"/>
              </a:spcAft>
              <a:buClr>
                <a:srgbClr val="146CFD"/>
              </a:buClr>
              <a:buFont typeface="Courier New" panose="02070309020205020404" pitchFamily="49" charset="0"/>
              <a:buChar char="o"/>
              <a:defRPr sz="3400" kern="1200">
                <a:solidFill>
                  <a:schemeClr val="tx2"/>
                </a:solidFill>
                <a:latin typeface="+mn-lt"/>
                <a:ea typeface="+mn-ea"/>
                <a:cs typeface="+mn-cs"/>
              </a:defRPr>
            </a:lvl5pPr>
            <a:lvl6pPr marL="720000" indent="-720000" algn="l" defTabSz="1828800" rtl="0" eaLnBrk="1" latinLnBrk="0" hangingPunct="1">
              <a:lnSpc>
                <a:spcPct val="100000"/>
              </a:lnSpc>
              <a:spcBef>
                <a:spcPts val="0"/>
              </a:spcBef>
              <a:spcAft>
                <a:spcPts val="1100"/>
              </a:spcAft>
              <a:buClr>
                <a:srgbClr val="146CFD"/>
              </a:buClr>
              <a:buSzPct val="80000"/>
              <a:buFont typeface="+mj-lt"/>
              <a:buAutoNum type="arabicPeriod"/>
              <a:defRPr sz="3400" kern="1200">
                <a:solidFill>
                  <a:schemeClr val="tx2"/>
                </a:solidFill>
                <a:latin typeface="+mn-lt"/>
                <a:ea typeface="+mn-ea"/>
                <a:cs typeface="+mn-cs"/>
              </a:defRPr>
            </a:lvl6pPr>
            <a:lvl7pPr marL="720000" indent="-720000" algn="l" defTabSz="1828800" rtl="0" eaLnBrk="1" latinLnBrk="0" hangingPunct="1">
              <a:lnSpc>
                <a:spcPct val="100000"/>
              </a:lnSpc>
              <a:spcBef>
                <a:spcPts val="0"/>
              </a:spcBef>
              <a:spcAft>
                <a:spcPts val="1100"/>
              </a:spcAft>
              <a:buClr>
                <a:srgbClr val="146CFD"/>
              </a:buClr>
              <a:buFont typeface="+mj-lt"/>
              <a:buAutoNum type="alphaLcPeriod"/>
              <a:defRPr sz="3400" kern="1200">
                <a:solidFill>
                  <a:schemeClr val="tx2"/>
                </a:solidFill>
                <a:latin typeface="+mn-lt"/>
                <a:ea typeface="+mn-ea"/>
                <a:cs typeface="+mn-cs"/>
              </a:defRPr>
            </a:lvl7pPr>
            <a:lvl8pPr marL="0" indent="0" algn="l" defTabSz="1828800" rtl="0" eaLnBrk="1" latinLnBrk="0" hangingPunct="1">
              <a:lnSpc>
                <a:spcPct val="100000"/>
              </a:lnSpc>
              <a:spcBef>
                <a:spcPts val="0"/>
              </a:spcBef>
              <a:spcAft>
                <a:spcPts val="1100"/>
              </a:spcAft>
              <a:buFont typeface="Arial" panose="020B0604020202020204" pitchFamily="34" charset="0"/>
              <a:buNone/>
              <a:defRPr sz="3400" kern="1200">
                <a:solidFill>
                  <a:schemeClr val="tx2"/>
                </a:solidFill>
                <a:latin typeface="+mn-lt"/>
                <a:ea typeface="+mn-ea"/>
                <a:cs typeface="+mn-cs"/>
              </a:defRPr>
            </a:lvl8pPr>
            <a:lvl9pPr marL="0" indent="0" algn="l" defTabSz="1828800" rtl="0" eaLnBrk="1" latinLnBrk="0" hangingPunct="1">
              <a:lnSpc>
                <a:spcPct val="100000"/>
              </a:lnSpc>
              <a:spcBef>
                <a:spcPts val="0"/>
              </a:spcBef>
              <a:spcAft>
                <a:spcPts val="1100"/>
              </a:spcAft>
              <a:buFont typeface="Arial" panose="020B0604020202020204" pitchFamily="34" charset="0"/>
              <a:buNone/>
              <a:defRPr sz="3400" kern="1200">
                <a:solidFill>
                  <a:schemeClr val="tx2"/>
                </a:solidFill>
                <a:latin typeface="+mn-lt"/>
                <a:ea typeface="+mn-ea"/>
                <a:cs typeface="+mn-cs"/>
              </a:defRPr>
            </a:lvl9pPr>
          </a:lstStyle>
          <a:p>
            <a:pPr algn="ctr">
              <a:defRPr/>
            </a:pPr>
            <a:r>
              <a:rPr lang="en-AU">
                <a:latin typeface="Arial"/>
                <a:cs typeface="Arial"/>
              </a:rPr>
              <a:t>Partnership Model</a:t>
            </a:r>
            <a:endParaRPr lang="en-AU" sz="3600" b="1" i="0" u="none" strike="noStrike" kern="1200" cap="none" spc="0" normalizeH="0" baseline="0" noProof="0">
              <a:ln>
                <a:noFill/>
              </a:ln>
              <a:solidFill>
                <a:srgbClr val="146CFD"/>
              </a:solidFill>
              <a:effectLst/>
              <a:uLnTx/>
              <a:uFillTx/>
              <a:latin typeface="Arial"/>
              <a:cs typeface="Arial"/>
            </a:endParaRPr>
          </a:p>
          <a:p>
            <a:pPr algn="ctr">
              <a:defRPr/>
            </a:pPr>
            <a:r>
              <a:rPr kumimoji="0" lang="en-AU" sz="3600" b="0" i="0" u="none" strike="noStrike" kern="1200" cap="none" spc="0" normalizeH="0" baseline="0" noProof="0">
                <a:ln>
                  <a:noFill/>
                </a:ln>
                <a:solidFill>
                  <a:srgbClr val="002664"/>
                </a:solidFill>
                <a:effectLst/>
                <a:uLnTx/>
                <a:uFillTx/>
                <a:latin typeface="Arial"/>
                <a:cs typeface="Arial"/>
              </a:rPr>
              <a:t> </a:t>
            </a:r>
            <a:endParaRPr lang="en-AU" sz="3600" b="0" i="0" u="none" strike="noStrike" kern="1200" cap="none" spc="0" normalizeH="0" baseline="0" noProof="0">
              <a:ln>
                <a:noFill/>
              </a:ln>
              <a:solidFill>
                <a:srgbClr val="002664"/>
              </a:solidFill>
              <a:effectLst/>
              <a:uLnTx/>
              <a:uFillTx/>
              <a:latin typeface="Arial"/>
              <a:cs typeface="Arial"/>
            </a:endParaRPr>
          </a:p>
          <a:p>
            <a:pPr marL="0" marR="0" lvl="0" indent="0" algn="ctr" defTabSz="1828800" rtl="0" eaLnBrk="1" fontAlgn="auto" latinLnBrk="0" hangingPunct="1">
              <a:lnSpc>
                <a:spcPct val="100000"/>
              </a:lnSpc>
              <a:spcBef>
                <a:spcPts val="0"/>
              </a:spcBef>
              <a:spcAft>
                <a:spcPts val="2200"/>
              </a:spcAft>
              <a:buClrTx/>
              <a:buSzTx/>
              <a:buFont typeface="Arial" panose="020B0604020202020204" pitchFamily="34" charset="0"/>
              <a:buNone/>
              <a:tabLst/>
              <a:defRPr/>
            </a:pPr>
            <a:endParaRPr kumimoji="0" lang="en-US" sz="3600" b="1" i="0" u="none" strike="noStrike" kern="1200" cap="none" spc="0" normalizeH="0" baseline="0" noProof="0">
              <a:ln>
                <a:noFill/>
              </a:ln>
              <a:solidFill>
                <a:srgbClr val="146CFD"/>
              </a:solidFill>
              <a:effectLst/>
              <a:uLnTx/>
              <a:uFillTx/>
              <a:latin typeface="Arial"/>
              <a:ea typeface="+mn-ea"/>
              <a:cs typeface="+mn-cs"/>
            </a:endParaRPr>
          </a:p>
        </p:txBody>
      </p:sp>
      <p:grpSp>
        <p:nvGrpSpPr>
          <p:cNvPr id="22" name="Group 21">
            <a:extLst>
              <a:ext uri="{FF2B5EF4-FFF2-40B4-BE49-F238E27FC236}">
                <a16:creationId xmlns:a16="http://schemas.microsoft.com/office/drawing/2014/main" id="{75194906-5A93-6E64-0B97-E8311B1815AA}"/>
              </a:ext>
              <a:ext uri="{C183D7F6-B498-43B3-948B-1728B52AA6E4}">
                <adec:decorative xmlns:adec="http://schemas.microsoft.com/office/drawing/2017/decorative" val="1"/>
              </a:ext>
            </a:extLst>
          </p:cNvPr>
          <p:cNvGrpSpPr/>
          <p:nvPr/>
        </p:nvGrpSpPr>
        <p:grpSpPr>
          <a:xfrm>
            <a:off x="20534133" y="5191593"/>
            <a:ext cx="1794120" cy="1267832"/>
            <a:chOff x="15113400" y="10112365"/>
            <a:chExt cx="1232999" cy="871312"/>
          </a:xfrm>
          <a:solidFill>
            <a:schemeClr val="accent4"/>
          </a:solidFill>
        </p:grpSpPr>
        <p:grpSp>
          <p:nvGrpSpPr>
            <p:cNvPr id="23" name="Graphic 1831">
              <a:extLst>
                <a:ext uri="{FF2B5EF4-FFF2-40B4-BE49-F238E27FC236}">
                  <a16:creationId xmlns:a16="http://schemas.microsoft.com/office/drawing/2014/main" id="{9E785F24-1494-6842-446E-E82D00A25DDD}"/>
                </a:ext>
              </a:extLst>
            </p:cNvPr>
            <p:cNvGrpSpPr/>
            <p:nvPr/>
          </p:nvGrpSpPr>
          <p:grpSpPr>
            <a:xfrm>
              <a:off x="15479024" y="10112365"/>
              <a:ext cx="777750" cy="791624"/>
              <a:chOff x="15479024" y="10112365"/>
              <a:chExt cx="777750" cy="791624"/>
            </a:xfrm>
            <a:grpFill/>
          </p:grpSpPr>
          <p:sp>
            <p:nvSpPr>
              <p:cNvPr id="28" name="Freeform: Shape 27">
                <a:extLst>
                  <a:ext uri="{FF2B5EF4-FFF2-40B4-BE49-F238E27FC236}">
                    <a16:creationId xmlns:a16="http://schemas.microsoft.com/office/drawing/2014/main" id="{BB8BAAB6-CCD8-6415-AE8D-B7FC75F6F74F}"/>
                  </a:ext>
                </a:extLst>
              </p:cNvPr>
              <p:cNvSpPr/>
              <p:nvPr/>
            </p:nvSpPr>
            <p:spPr>
              <a:xfrm>
                <a:off x="16031212" y="10112365"/>
                <a:ext cx="225562" cy="791624"/>
              </a:xfrm>
              <a:custGeom>
                <a:avLst/>
                <a:gdLst>
                  <a:gd name="connsiteX0" fmla="*/ 208313 w 225562"/>
                  <a:gd name="connsiteY0" fmla="*/ 0 h 791624"/>
                  <a:gd name="connsiteX1" fmla="*/ 17250 w 225562"/>
                  <a:gd name="connsiteY1" fmla="*/ 0 h 791624"/>
                  <a:gd name="connsiteX2" fmla="*/ 0 w 225562"/>
                  <a:gd name="connsiteY2" fmla="*/ 17250 h 791624"/>
                  <a:gd name="connsiteX3" fmla="*/ 0 w 225562"/>
                  <a:gd name="connsiteY3" fmla="*/ 774375 h 791624"/>
                  <a:gd name="connsiteX4" fmla="*/ 17250 w 225562"/>
                  <a:gd name="connsiteY4" fmla="*/ 791625 h 791624"/>
                  <a:gd name="connsiteX5" fmla="*/ 208313 w 225562"/>
                  <a:gd name="connsiteY5" fmla="*/ 791625 h 791624"/>
                  <a:gd name="connsiteX6" fmla="*/ 225563 w 225562"/>
                  <a:gd name="connsiteY6" fmla="*/ 774375 h 791624"/>
                  <a:gd name="connsiteX7" fmla="*/ 225563 w 225562"/>
                  <a:gd name="connsiteY7" fmla="*/ 17250 h 791624"/>
                  <a:gd name="connsiteX8" fmla="*/ 208313 w 225562"/>
                  <a:gd name="connsiteY8" fmla="*/ 0 h 791624"/>
                  <a:gd name="connsiteX9" fmla="*/ 191063 w 225562"/>
                  <a:gd name="connsiteY9" fmla="*/ 756938 h 791624"/>
                  <a:gd name="connsiteX10" fmla="*/ 34500 w 225562"/>
                  <a:gd name="connsiteY10" fmla="*/ 756938 h 791624"/>
                  <a:gd name="connsiteX11" fmla="*/ 34500 w 225562"/>
                  <a:gd name="connsiteY11" fmla="*/ 34688 h 791624"/>
                  <a:gd name="connsiteX12" fmla="*/ 191063 w 225562"/>
                  <a:gd name="connsiteY12" fmla="*/ 34688 h 791624"/>
                  <a:gd name="connsiteX13" fmla="*/ 191063 w 225562"/>
                  <a:gd name="connsiteY13" fmla="*/ 757125 h 79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562" h="791624">
                    <a:moveTo>
                      <a:pt x="208313" y="0"/>
                    </a:moveTo>
                    <a:lnTo>
                      <a:pt x="17250" y="0"/>
                    </a:lnTo>
                    <a:cubicBezTo>
                      <a:pt x="7687" y="0"/>
                      <a:pt x="0" y="7687"/>
                      <a:pt x="0" y="17250"/>
                    </a:cubicBezTo>
                    <a:lnTo>
                      <a:pt x="0" y="774375"/>
                    </a:lnTo>
                    <a:cubicBezTo>
                      <a:pt x="0" y="783938"/>
                      <a:pt x="7687" y="791625"/>
                      <a:pt x="17250" y="791625"/>
                    </a:cubicBezTo>
                    <a:lnTo>
                      <a:pt x="208313" y="791625"/>
                    </a:lnTo>
                    <a:cubicBezTo>
                      <a:pt x="217875" y="791625"/>
                      <a:pt x="225563" y="783938"/>
                      <a:pt x="225563" y="774375"/>
                    </a:cubicBezTo>
                    <a:lnTo>
                      <a:pt x="225563" y="17250"/>
                    </a:lnTo>
                    <a:cubicBezTo>
                      <a:pt x="225563" y="7687"/>
                      <a:pt x="217875" y="0"/>
                      <a:pt x="208313" y="0"/>
                    </a:cubicBezTo>
                    <a:close/>
                    <a:moveTo>
                      <a:pt x="191063" y="756938"/>
                    </a:moveTo>
                    <a:lnTo>
                      <a:pt x="34500" y="756938"/>
                    </a:lnTo>
                    <a:lnTo>
                      <a:pt x="34500" y="34688"/>
                    </a:lnTo>
                    <a:lnTo>
                      <a:pt x="191063" y="34688"/>
                    </a:lnTo>
                    <a:lnTo>
                      <a:pt x="191063" y="757125"/>
                    </a:lnTo>
                    <a:close/>
                  </a:path>
                </a:pathLst>
              </a:custGeom>
              <a:grpFill/>
              <a:ln w="1863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Freeform: Shape 28">
                <a:extLst>
                  <a:ext uri="{FF2B5EF4-FFF2-40B4-BE49-F238E27FC236}">
                    <a16:creationId xmlns:a16="http://schemas.microsoft.com/office/drawing/2014/main" id="{5D62C0CA-451C-CBC5-FB80-C5FD5E43ACC3}"/>
                  </a:ext>
                </a:extLst>
              </p:cNvPr>
              <p:cNvSpPr/>
              <p:nvPr/>
            </p:nvSpPr>
            <p:spPr>
              <a:xfrm>
                <a:off x="15479024" y="10264428"/>
                <a:ext cx="225562" cy="639562"/>
              </a:xfrm>
              <a:custGeom>
                <a:avLst/>
                <a:gdLst>
                  <a:gd name="connsiteX0" fmla="*/ 208313 w 225562"/>
                  <a:gd name="connsiteY0" fmla="*/ 0 h 639562"/>
                  <a:gd name="connsiteX1" fmla="*/ 17250 w 225562"/>
                  <a:gd name="connsiteY1" fmla="*/ 0 h 639562"/>
                  <a:gd name="connsiteX2" fmla="*/ 0 w 225562"/>
                  <a:gd name="connsiteY2" fmla="*/ 17250 h 639562"/>
                  <a:gd name="connsiteX3" fmla="*/ 0 w 225562"/>
                  <a:gd name="connsiteY3" fmla="*/ 622313 h 639562"/>
                  <a:gd name="connsiteX4" fmla="*/ 17250 w 225562"/>
                  <a:gd name="connsiteY4" fmla="*/ 639563 h 639562"/>
                  <a:gd name="connsiteX5" fmla="*/ 208313 w 225562"/>
                  <a:gd name="connsiteY5" fmla="*/ 639563 h 639562"/>
                  <a:gd name="connsiteX6" fmla="*/ 225563 w 225562"/>
                  <a:gd name="connsiteY6" fmla="*/ 622313 h 639562"/>
                  <a:gd name="connsiteX7" fmla="*/ 225563 w 225562"/>
                  <a:gd name="connsiteY7" fmla="*/ 17250 h 639562"/>
                  <a:gd name="connsiteX8" fmla="*/ 208313 w 225562"/>
                  <a:gd name="connsiteY8" fmla="*/ 0 h 639562"/>
                  <a:gd name="connsiteX9" fmla="*/ 191063 w 225562"/>
                  <a:gd name="connsiteY9" fmla="*/ 605063 h 639562"/>
                  <a:gd name="connsiteX10" fmla="*/ 34500 w 225562"/>
                  <a:gd name="connsiteY10" fmla="*/ 605063 h 639562"/>
                  <a:gd name="connsiteX11" fmla="*/ 34500 w 225562"/>
                  <a:gd name="connsiteY11" fmla="*/ 34500 h 639562"/>
                  <a:gd name="connsiteX12" fmla="*/ 191063 w 225562"/>
                  <a:gd name="connsiteY12" fmla="*/ 34500 h 639562"/>
                  <a:gd name="connsiteX13" fmla="*/ 191063 w 225562"/>
                  <a:gd name="connsiteY13" fmla="*/ 605063 h 63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562" h="639562">
                    <a:moveTo>
                      <a:pt x="208313" y="0"/>
                    </a:moveTo>
                    <a:lnTo>
                      <a:pt x="17250" y="0"/>
                    </a:lnTo>
                    <a:cubicBezTo>
                      <a:pt x="7687" y="0"/>
                      <a:pt x="0" y="7687"/>
                      <a:pt x="0" y="17250"/>
                    </a:cubicBezTo>
                    <a:lnTo>
                      <a:pt x="0" y="622313"/>
                    </a:lnTo>
                    <a:cubicBezTo>
                      <a:pt x="0" y="631875"/>
                      <a:pt x="7687" y="639563"/>
                      <a:pt x="17250" y="639563"/>
                    </a:cubicBezTo>
                    <a:lnTo>
                      <a:pt x="208313" y="639563"/>
                    </a:lnTo>
                    <a:cubicBezTo>
                      <a:pt x="217875" y="639563"/>
                      <a:pt x="225563" y="631875"/>
                      <a:pt x="225563" y="622313"/>
                    </a:cubicBezTo>
                    <a:lnTo>
                      <a:pt x="225563" y="17250"/>
                    </a:lnTo>
                    <a:cubicBezTo>
                      <a:pt x="225563" y="7687"/>
                      <a:pt x="217875" y="0"/>
                      <a:pt x="208313" y="0"/>
                    </a:cubicBezTo>
                    <a:close/>
                    <a:moveTo>
                      <a:pt x="191063" y="605063"/>
                    </a:moveTo>
                    <a:lnTo>
                      <a:pt x="34500" y="605063"/>
                    </a:lnTo>
                    <a:lnTo>
                      <a:pt x="34500" y="34500"/>
                    </a:lnTo>
                    <a:lnTo>
                      <a:pt x="191063" y="34500"/>
                    </a:lnTo>
                    <a:lnTo>
                      <a:pt x="191063" y="605063"/>
                    </a:lnTo>
                    <a:close/>
                  </a:path>
                </a:pathLst>
              </a:custGeom>
              <a:grpFill/>
              <a:ln w="1863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 name="Graphic 1831">
              <a:extLst>
                <a:ext uri="{FF2B5EF4-FFF2-40B4-BE49-F238E27FC236}">
                  <a16:creationId xmlns:a16="http://schemas.microsoft.com/office/drawing/2014/main" id="{BA2CF047-D82B-A15F-A90D-2A8CB3B6C0E0}"/>
                </a:ext>
              </a:extLst>
            </p:cNvPr>
            <p:cNvGrpSpPr/>
            <p:nvPr/>
          </p:nvGrpSpPr>
          <p:grpSpPr>
            <a:xfrm>
              <a:off x="15113400" y="10427553"/>
              <a:ext cx="1232999" cy="556124"/>
              <a:chOff x="15113400" y="10427553"/>
              <a:chExt cx="1232999" cy="556124"/>
            </a:xfrm>
            <a:grpFill/>
          </p:grpSpPr>
          <p:sp>
            <p:nvSpPr>
              <p:cNvPr id="25" name="Freeform: Shape 24">
                <a:extLst>
                  <a:ext uri="{FF2B5EF4-FFF2-40B4-BE49-F238E27FC236}">
                    <a16:creationId xmlns:a16="http://schemas.microsoft.com/office/drawing/2014/main" id="{F41B3D2F-F498-1B31-B2DD-A36605811BAC}"/>
                  </a:ext>
                </a:extLst>
              </p:cNvPr>
              <p:cNvSpPr/>
              <p:nvPr/>
            </p:nvSpPr>
            <p:spPr>
              <a:xfrm>
                <a:off x="15113400" y="10949178"/>
                <a:ext cx="1232999" cy="34500"/>
              </a:xfrm>
              <a:custGeom>
                <a:avLst/>
                <a:gdLst>
                  <a:gd name="connsiteX0" fmla="*/ 1215750 w 1232999"/>
                  <a:gd name="connsiteY0" fmla="*/ 0 h 34500"/>
                  <a:gd name="connsiteX1" fmla="*/ 17250 w 1232999"/>
                  <a:gd name="connsiteY1" fmla="*/ 0 h 34500"/>
                  <a:gd name="connsiteX2" fmla="*/ 0 w 1232999"/>
                  <a:gd name="connsiteY2" fmla="*/ 17250 h 34500"/>
                  <a:gd name="connsiteX3" fmla="*/ 17250 w 1232999"/>
                  <a:gd name="connsiteY3" fmla="*/ 34500 h 34500"/>
                  <a:gd name="connsiteX4" fmla="*/ 1215750 w 1232999"/>
                  <a:gd name="connsiteY4" fmla="*/ 34500 h 34500"/>
                  <a:gd name="connsiteX5" fmla="*/ 1233000 w 1232999"/>
                  <a:gd name="connsiteY5" fmla="*/ 17250 h 34500"/>
                  <a:gd name="connsiteX6" fmla="*/ 1215750 w 1232999"/>
                  <a:gd name="connsiteY6" fmla="*/ 0 h 3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999" h="34500">
                    <a:moveTo>
                      <a:pt x="1215750" y="0"/>
                    </a:moveTo>
                    <a:lnTo>
                      <a:pt x="17250" y="0"/>
                    </a:lnTo>
                    <a:cubicBezTo>
                      <a:pt x="7687" y="0"/>
                      <a:pt x="0" y="7687"/>
                      <a:pt x="0" y="17250"/>
                    </a:cubicBezTo>
                    <a:cubicBezTo>
                      <a:pt x="0" y="26813"/>
                      <a:pt x="7687" y="34500"/>
                      <a:pt x="17250" y="34500"/>
                    </a:cubicBezTo>
                    <a:lnTo>
                      <a:pt x="1215750" y="34500"/>
                    </a:lnTo>
                    <a:cubicBezTo>
                      <a:pt x="1225313" y="34500"/>
                      <a:pt x="1233000" y="26813"/>
                      <a:pt x="1233000" y="17250"/>
                    </a:cubicBezTo>
                    <a:cubicBezTo>
                      <a:pt x="1233000" y="7687"/>
                      <a:pt x="1225313" y="0"/>
                      <a:pt x="1215750" y="0"/>
                    </a:cubicBezTo>
                    <a:close/>
                  </a:path>
                </a:pathLst>
              </a:custGeom>
              <a:grpFill/>
              <a:ln w="1863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26" name="Freeform: Shape 25">
                <a:extLst>
                  <a:ext uri="{FF2B5EF4-FFF2-40B4-BE49-F238E27FC236}">
                    <a16:creationId xmlns:a16="http://schemas.microsoft.com/office/drawing/2014/main" id="{5411BF3B-4F73-60DC-CC89-191A9F6F6614}"/>
                  </a:ext>
                </a:extLst>
              </p:cNvPr>
              <p:cNvSpPr/>
              <p:nvPr/>
            </p:nvSpPr>
            <p:spPr>
              <a:xfrm>
                <a:off x="15755212" y="10427553"/>
                <a:ext cx="225562" cy="476437"/>
              </a:xfrm>
              <a:custGeom>
                <a:avLst/>
                <a:gdLst>
                  <a:gd name="connsiteX0" fmla="*/ 17250 w 225562"/>
                  <a:gd name="connsiteY0" fmla="*/ 476438 h 476437"/>
                  <a:gd name="connsiteX1" fmla="*/ 208312 w 225562"/>
                  <a:gd name="connsiteY1" fmla="*/ 476438 h 476437"/>
                  <a:gd name="connsiteX2" fmla="*/ 225562 w 225562"/>
                  <a:gd name="connsiteY2" fmla="*/ 459188 h 476437"/>
                  <a:gd name="connsiteX3" fmla="*/ 225562 w 225562"/>
                  <a:gd name="connsiteY3" fmla="*/ 17250 h 476437"/>
                  <a:gd name="connsiteX4" fmla="*/ 208312 w 225562"/>
                  <a:gd name="connsiteY4" fmla="*/ 0 h 476437"/>
                  <a:gd name="connsiteX5" fmla="*/ 17250 w 225562"/>
                  <a:gd name="connsiteY5" fmla="*/ 0 h 476437"/>
                  <a:gd name="connsiteX6" fmla="*/ 0 w 225562"/>
                  <a:gd name="connsiteY6" fmla="*/ 17250 h 476437"/>
                  <a:gd name="connsiteX7" fmla="*/ 0 w 225562"/>
                  <a:gd name="connsiteY7" fmla="*/ 459188 h 476437"/>
                  <a:gd name="connsiteX8" fmla="*/ 17250 w 225562"/>
                  <a:gd name="connsiteY8" fmla="*/ 476438 h 476437"/>
                  <a:gd name="connsiteX9" fmla="*/ 34500 w 225562"/>
                  <a:gd name="connsiteY9" fmla="*/ 34500 h 476437"/>
                  <a:gd name="connsiteX10" fmla="*/ 191062 w 225562"/>
                  <a:gd name="connsiteY10" fmla="*/ 34500 h 476437"/>
                  <a:gd name="connsiteX11" fmla="*/ 191062 w 225562"/>
                  <a:gd name="connsiteY11" fmla="*/ 441938 h 476437"/>
                  <a:gd name="connsiteX12" fmla="*/ 34500 w 225562"/>
                  <a:gd name="connsiteY12" fmla="*/ 441938 h 476437"/>
                  <a:gd name="connsiteX13" fmla="*/ 34500 w 225562"/>
                  <a:gd name="connsiteY13" fmla="*/ 34500 h 47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562" h="476437">
                    <a:moveTo>
                      <a:pt x="17250" y="476438"/>
                    </a:moveTo>
                    <a:lnTo>
                      <a:pt x="208312" y="476438"/>
                    </a:lnTo>
                    <a:cubicBezTo>
                      <a:pt x="217875" y="476438"/>
                      <a:pt x="225562" y="468750"/>
                      <a:pt x="225562" y="459188"/>
                    </a:cubicBezTo>
                    <a:lnTo>
                      <a:pt x="225562" y="17250"/>
                    </a:lnTo>
                    <a:cubicBezTo>
                      <a:pt x="225562" y="7687"/>
                      <a:pt x="217875" y="0"/>
                      <a:pt x="208312" y="0"/>
                    </a:cubicBezTo>
                    <a:lnTo>
                      <a:pt x="17250" y="0"/>
                    </a:lnTo>
                    <a:cubicBezTo>
                      <a:pt x="7687" y="0"/>
                      <a:pt x="0" y="7687"/>
                      <a:pt x="0" y="17250"/>
                    </a:cubicBezTo>
                    <a:lnTo>
                      <a:pt x="0" y="459188"/>
                    </a:lnTo>
                    <a:cubicBezTo>
                      <a:pt x="0" y="468750"/>
                      <a:pt x="7687" y="476438"/>
                      <a:pt x="17250" y="476438"/>
                    </a:cubicBezTo>
                    <a:close/>
                    <a:moveTo>
                      <a:pt x="34500" y="34500"/>
                    </a:moveTo>
                    <a:lnTo>
                      <a:pt x="191062" y="34500"/>
                    </a:lnTo>
                    <a:lnTo>
                      <a:pt x="191062" y="441938"/>
                    </a:lnTo>
                    <a:lnTo>
                      <a:pt x="34500" y="441938"/>
                    </a:lnTo>
                    <a:lnTo>
                      <a:pt x="34500" y="34500"/>
                    </a:lnTo>
                    <a:close/>
                  </a:path>
                </a:pathLst>
              </a:custGeom>
              <a:grpFill/>
              <a:ln w="1863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Freeform: Shape 26">
                <a:extLst>
                  <a:ext uri="{FF2B5EF4-FFF2-40B4-BE49-F238E27FC236}">
                    <a16:creationId xmlns:a16="http://schemas.microsoft.com/office/drawing/2014/main" id="{F1C09EF4-2493-F0A1-26AB-823D94F72B51}"/>
                  </a:ext>
                </a:extLst>
              </p:cNvPr>
              <p:cNvSpPr/>
              <p:nvPr/>
            </p:nvSpPr>
            <p:spPr>
              <a:xfrm>
                <a:off x="15203025" y="10510803"/>
                <a:ext cx="225562" cy="393187"/>
              </a:xfrm>
              <a:custGeom>
                <a:avLst/>
                <a:gdLst>
                  <a:gd name="connsiteX0" fmla="*/ 17250 w 225562"/>
                  <a:gd name="connsiteY0" fmla="*/ 393188 h 393187"/>
                  <a:gd name="connsiteX1" fmla="*/ 208312 w 225562"/>
                  <a:gd name="connsiteY1" fmla="*/ 393188 h 393187"/>
                  <a:gd name="connsiteX2" fmla="*/ 225562 w 225562"/>
                  <a:gd name="connsiteY2" fmla="*/ 375938 h 393187"/>
                  <a:gd name="connsiteX3" fmla="*/ 225562 w 225562"/>
                  <a:gd name="connsiteY3" fmla="*/ 17250 h 393187"/>
                  <a:gd name="connsiteX4" fmla="*/ 208312 w 225562"/>
                  <a:gd name="connsiteY4" fmla="*/ 0 h 393187"/>
                  <a:gd name="connsiteX5" fmla="*/ 17250 w 225562"/>
                  <a:gd name="connsiteY5" fmla="*/ 0 h 393187"/>
                  <a:gd name="connsiteX6" fmla="*/ 0 w 225562"/>
                  <a:gd name="connsiteY6" fmla="*/ 17250 h 393187"/>
                  <a:gd name="connsiteX7" fmla="*/ 0 w 225562"/>
                  <a:gd name="connsiteY7" fmla="*/ 375750 h 393187"/>
                  <a:gd name="connsiteX8" fmla="*/ 17250 w 225562"/>
                  <a:gd name="connsiteY8" fmla="*/ 393000 h 393187"/>
                  <a:gd name="connsiteX9" fmla="*/ 34500 w 225562"/>
                  <a:gd name="connsiteY9" fmla="*/ 34688 h 393187"/>
                  <a:gd name="connsiteX10" fmla="*/ 191062 w 225562"/>
                  <a:gd name="connsiteY10" fmla="*/ 34688 h 393187"/>
                  <a:gd name="connsiteX11" fmla="*/ 191062 w 225562"/>
                  <a:gd name="connsiteY11" fmla="*/ 358687 h 393187"/>
                  <a:gd name="connsiteX12" fmla="*/ 34500 w 225562"/>
                  <a:gd name="connsiteY12" fmla="*/ 358687 h 393187"/>
                  <a:gd name="connsiteX13" fmla="*/ 34500 w 225562"/>
                  <a:gd name="connsiteY13" fmla="*/ 34688 h 393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562" h="393187">
                    <a:moveTo>
                      <a:pt x="17250" y="393188"/>
                    </a:moveTo>
                    <a:lnTo>
                      <a:pt x="208312" y="393188"/>
                    </a:lnTo>
                    <a:cubicBezTo>
                      <a:pt x="217875" y="393188"/>
                      <a:pt x="225562" y="385500"/>
                      <a:pt x="225562" y="375938"/>
                    </a:cubicBezTo>
                    <a:lnTo>
                      <a:pt x="225562" y="17250"/>
                    </a:lnTo>
                    <a:cubicBezTo>
                      <a:pt x="225562" y="7687"/>
                      <a:pt x="217875" y="0"/>
                      <a:pt x="208312" y="0"/>
                    </a:cubicBezTo>
                    <a:lnTo>
                      <a:pt x="17250" y="0"/>
                    </a:lnTo>
                    <a:cubicBezTo>
                      <a:pt x="7687" y="0"/>
                      <a:pt x="0" y="7687"/>
                      <a:pt x="0" y="17250"/>
                    </a:cubicBezTo>
                    <a:lnTo>
                      <a:pt x="0" y="375750"/>
                    </a:lnTo>
                    <a:cubicBezTo>
                      <a:pt x="0" y="385313"/>
                      <a:pt x="7687" y="393000"/>
                      <a:pt x="17250" y="393000"/>
                    </a:cubicBezTo>
                    <a:close/>
                    <a:moveTo>
                      <a:pt x="34500" y="34688"/>
                    </a:moveTo>
                    <a:lnTo>
                      <a:pt x="191062" y="34688"/>
                    </a:lnTo>
                    <a:lnTo>
                      <a:pt x="191062" y="358687"/>
                    </a:lnTo>
                    <a:lnTo>
                      <a:pt x="34500" y="358687"/>
                    </a:lnTo>
                    <a:lnTo>
                      <a:pt x="34500" y="34688"/>
                    </a:lnTo>
                    <a:close/>
                  </a:path>
                </a:pathLst>
              </a:custGeom>
              <a:grpFill/>
              <a:ln w="1863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31" name="Content Placeholder 1">
            <a:extLst>
              <a:ext uri="{FF2B5EF4-FFF2-40B4-BE49-F238E27FC236}">
                <a16:creationId xmlns:a16="http://schemas.microsoft.com/office/drawing/2014/main" id="{41EC9228-68E8-C529-9898-7820E3C6A641}"/>
              </a:ext>
            </a:extLst>
          </p:cNvPr>
          <p:cNvSpPr txBox="1">
            <a:spLocks/>
          </p:cNvSpPr>
          <p:nvPr/>
        </p:nvSpPr>
        <p:spPr>
          <a:xfrm>
            <a:off x="4479870" y="7309004"/>
            <a:ext cx="4382942" cy="1481035"/>
          </a:xfrm>
          <a:prstGeom prst="rect">
            <a:avLst/>
          </a:prstGeom>
        </p:spPr>
        <p:txBody>
          <a:bodyPr vert="horz" lIns="0" tIns="0" rIns="0" bIns="0" rtlCol="0" anchor="t">
            <a:noAutofit/>
          </a:bodyPr>
          <a:lstStyle>
            <a:lvl1pPr marL="0" indent="0" algn="l" defTabSz="1828800" rtl="0" eaLnBrk="1" latinLnBrk="0" hangingPunct="1">
              <a:lnSpc>
                <a:spcPct val="100000"/>
              </a:lnSpc>
              <a:spcBef>
                <a:spcPts val="0"/>
              </a:spcBef>
              <a:spcAft>
                <a:spcPts val="2200"/>
              </a:spcAft>
              <a:buFont typeface="Arial" panose="020B0604020202020204" pitchFamily="34" charset="0"/>
              <a:buNone/>
              <a:defRPr sz="3600" b="1" kern="1200">
                <a:solidFill>
                  <a:srgbClr val="146CFD"/>
                </a:solidFill>
                <a:latin typeface="+mn-lt"/>
                <a:ea typeface="+mn-ea"/>
                <a:cs typeface="+mn-cs"/>
              </a:defRPr>
            </a:lvl1pPr>
            <a:lvl2pPr marL="0" indent="0" algn="l" defTabSz="1828800" rtl="0" eaLnBrk="1" latinLnBrk="0" hangingPunct="1">
              <a:lnSpc>
                <a:spcPct val="90000"/>
              </a:lnSpc>
              <a:spcBef>
                <a:spcPts val="0"/>
              </a:spcBef>
              <a:spcAft>
                <a:spcPts val="1100"/>
              </a:spcAft>
              <a:buFont typeface="Arial" panose="020B0604020202020204" pitchFamily="34" charset="0"/>
              <a:buNone/>
              <a:defRPr sz="3400" b="1" kern="1200">
                <a:solidFill>
                  <a:schemeClr val="tx2"/>
                </a:solidFill>
                <a:latin typeface="+mn-lt"/>
                <a:ea typeface="+mn-ea"/>
                <a:cs typeface="+mn-cs"/>
              </a:defRPr>
            </a:lvl2pPr>
            <a:lvl3pPr marL="0" indent="0" algn="l" defTabSz="1828800" rtl="0" eaLnBrk="1" latinLnBrk="0" hangingPunct="1">
              <a:lnSpc>
                <a:spcPct val="100000"/>
              </a:lnSpc>
              <a:spcBef>
                <a:spcPts val="0"/>
              </a:spcBef>
              <a:spcAft>
                <a:spcPts val="2200"/>
              </a:spcAft>
              <a:buFont typeface="Arial" panose="020B0604020202020204" pitchFamily="34" charset="0"/>
              <a:buNone/>
              <a:defRPr sz="3400" kern="1200">
                <a:solidFill>
                  <a:schemeClr val="tx2"/>
                </a:solidFill>
                <a:latin typeface="+mn-lt"/>
                <a:ea typeface="+mn-ea"/>
                <a:cs typeface="+mn-cs"/>
              </a:defRPr>
            </a:lvl3pPr>
            <a:lvl4pPr marL="360000" indent="-360000" algn="l" defTabSz="1828800" rtl="0" eaLnBrk="1" latinLnBrk="0" hangingPunct="1">
              <a:lnSpc>
                <a:spcPct val="100000"/>
              </a:lnSpc>
              <a:spcBef>
                <a:spcPts val="0"/>
              </a:spcBef>
              <a:spcAft>
                <a:spcPts val="1100"/>
              </a:spcAft>
              <a:buClr>
                <a:srgbClr val="146CFD"/>
              </a:buClr>
              <a:buFont typeface="Arial" panose="020B0604020202020204" pitchFamily="34" charset="0"/>
              <a:buChar char="•"/>
              <a:defRPr sz="3400" kern="1200">
                <a:solidFill>
                  <a:schemeClr val="tx2"/>
                </a:solidFill>
                <a:latin typeface="+mn-lt"/>
                <a:ea typeface="+mn-ea"/>
                <a:cs typeface="+mn-cs"/>
              </a:defRPr>
            </a:lvl4pPr>
            <a:lvl5pPr marL="720000" indent="-360000" algn="l" defTabSz="1828800" rtl="0" eaLnBrk="1" latinLnBrk="0" hangingPunct="1">
              <a:lnSpc>
                <a:spcPct val="100000"/>
              </a:lnSpc>
              <a:spcBef>
                <a:spcPts val="0"/>
              </a:spcBef>
              <a:spcAft>
                <a:spcPts val="1100"/>
              </a:spcAft>
              <a:buClr>
                <a:srgbClr val="146CFD"/>
              </a:buClr>
              <a:buFont typeface="Courier New" panose="02070309020205020404" pitchFamily="49" charset="0"/>
              <a:buChar char="o"/>
              <a:defRPr sz="3400" kern="1200">
                <a:solidFill>
                  <a:schemeClr val="tx2"/>
                </a:solidFill>
                <a:latin typeface="+mn-lt"/>
                <a:ea typeface="+mn-ea"/>
                <a:cs typeface="+mn-cs"/>
              </a:defRPr>
            </a:lvl5pPr>
            <a:lvl6pPr marL="720000" indent="-720000" algn="l" defTabSz="1828800" rtl="0" eaLnBrk="1" latinLnBrk="0" hangingPunct="1">
              <a:lnSpc>
                <a:spcPct val="100000"/>
              </a:lnSpc>
              <a:spcBef>
                <a:spcPts val="0"/>
              </a:spcBef>
              <a:spcAft>
                <a:spcPts val="1100"/>
              </a:spcAft>
              <a:buClr>
                <a:srgbClr val="146CFD"/>
              </a:buClr>
              <a:buSzPct val="80000"/>
              <a:buFont typeface="+mj-lt"/>
              <a:buAutoNum type="arabicPeriod"/>
              <a:defRPr sz="3400" kern="1200">
                <a:solidFill>
                  <a:schemeClr val="tx2"/>
                </a:solidFill>
                <a:latin typeface="+mn-lt"/>
                <a:ea typeface="+mn-ea"/>
                <a:cs typeface="+mn-cs"/>
              </a:defRPr>
            </a:lvl6pPr>
            <a:lvl7pPr marL="720000" indent="-720000" algn="l" defTabSz="1828800" rtl="0" eaLnBrk="1" latinLnBrk="0" hangingPunct="1">
              <a:lnSpc>
                <a:spcPct val="100000"/>
              </a:lnSpc>
              <a:spcBef>
                <a:spcPts val="0"/>
              </a:spcBef>
              <a:spcAft>
                <a:spcPts val="1100"/>
              </a:spcAft>
              <a:buClr>
                <a:srgbClr val="146CFD"/>
              </a:buClr>
              <a:buFont typeface="+mj-lt"/>
              <a:buAutoNum type="alphaLcPeriod"/>
              <a:defRPr sz="3400" kern="1200">
                <a:solidFill>
                  <a:schemeClr val="tx2"/>
                </a:solidFill>
                <a:latin typeface="+mn-lt"/>
                <a:ea typeface="+mn-ea"/>
                <a:cs typeface="+mn-cs"/>
              </a:defRPr>
            </a:lvl7pPr>
            <a:lvl8pPr marL="0" indent="0" algn="l" defTabSz="1828800" rtl="0" eaLnBrk="1" latinLnBrk="0" hangingPunct="1">
              <a:lnSpc>
                <a:spcPct val="100000"/>
              </a:lnSpc>
              <a:spcBef>
                <a:spcPts val="0"/>
              </a:spcBef>
              <a:spcAft>
                <a:spcPts val="1100"/>
              </a:spcAft>
              <a:buFont typeface="Arial" panose="020B0604020202020204" pitchFamily="34" charset="0"/>
              <a:buNone/>
              <a:defRPr sz="3400" kern="1200">
                <a:solidFill>
                  <a:schemeClr val="tx2"/>
                </a:solidFill>
                <a:latin typeface="+mn-lt"/>
                <a:ea typeface="+mn-ea"/>
                <a:cs typeface="+mn-cs"/>
              </a:defRPr>
            </a:lvl8pPr>
            <a:lvl9pPr marL="0" indent="0" algn="l" defTabSz="1828800" rtl="0" eaLnBrk="1" latinLnBrk="0" hangingPunct="1">
              <a:lnSpc>
                <a:spcPct val="100000"/>
              </a:lnSpc>
              <a:spcBef>
                <a:spcPts val="0"/>
              </a:spcBef>
              <a:spcAft>
                <a:spcPts val="1100"/>
              </a:spcAft>
              <a:buFont typeface="Arial" panose="020B0604020202020204" pitchFamily="34" charset="0"/>
              <a:buNone/>
              <a:defRPr sz="3400" kern="1200">
                <a:solidFill>
                  <a:schemeClr val="tx2"/>
                </a:solidFill>
                <a:latin typeface="+mn-lt"/>
                <a:ea typeface="+mn-ea"/>
                <a:cs typeface="+mn-cs"/>
              </a:defRPr>
            </a:lvl9pPr>
          </a:lstStyle>
          <a:p>
            <a:pPr marL="0" marR="0" lvl="0" indent="0" algn="ctr" defTabSz="1828800" rtl="0" eaLnBrk="1" fontAlgn="auto" latinLnBrk="0" hangingPunct="1">
              <a:lnSpc>
                <a:spcPct val="100000"/>
              </a:lnSpc>
              <a:spcBef>
                <a:spcPts val="0"/>
              </a:spcBef>
              <a:spcAft>
                <a:spcPts val="2200"/>
              </a:spcAft>
              <a:buClrTx/>
              <a:buSzTx/>
              <a:buFont typeface="Arial" panose="020B0604020202020204" pitchFamily="34" charset="0"/>
              <a:buNone/>
              <a:tabLst/>
              <a:defRPr/>
            </a:pPr>
            <a:r>
              <a:rPr kumimoji="0" lang="en-US" sz="3600" b="1" i="0" u="none" strike="noStrike" kern="1200" cap="none" spc="0" normalizeH="0" baseline="0" noProof="0">
                <a:ln>
                  <a:noFill/>
                </a:ln>
                <a:solidFill>
                  <a:srgbClr val="146CFD"/>
                </a:solidFill>
                <a:effectLst/>
                <a:uLnTx/>
                <a:uFillTx/>
                <a:latin typeface="Arial"/>
                <a:ea typeface="+mn-ea"/>
                <a:cs typeface="+mn-cs"/>
              </a:rPr>
              <a:t>Improved cross team collaboration</a:t>
            </a:r>
          </a:p>
        </p:txBody>
      </p:sp>
      <p:grpSp>
        <p:nvGrpSpPr>
          <p:cNvPr id="48" name="Group 47">
            <a:extLst>
              <a:ext uri="{FF2B5EF4-FFF2-40B4-BE49-F238E27FC236}">
                <a16:creationId xmlns:a16="http://schemas.microsoft.com/office/drawing/2014/main" id="{750CC03F-CC13-08A6-32C1-E0161989C4B2}"/>
              </a:ext>
              <a:ext uri="{C183D7F6-B498-43B3-948B-1728B52AA6E4}">
                <adec:decorative xmlns:adec="http://schemas.microsoft.com/office/drawing/2017/decorative" val="1"/>
              </a:ext>
            </a:extLst>
          </p:cNvPr>
          <p:cNvGrpSpPr/>
          <p:nvPr/>
        </p:nvGrpSpPr>
        <p:grpSpPr>
          <a:xfrm>
            <a:off x="5977771" y="5191593"/>
            <a:ext cx="1493622" cy="1651102"/>
            <a:chOff x="21700557" y="11384432"/>
            <a:chExt cx="796714" cy="880716"/>
          </a:xfrm>
          <a:solidFill>
            <a:schemeClr val="accent4"/>
          </a:solidFill>
        </p:grpSpPr>
        <p:grpSp>
          <p:nvGrpSpPr>
            <p:cNvPr id="49" name="Graphic 1855">
              <a:extLst>
                <a:ext uri="{FF2B5EF4-FFF2-40B4-BE49-F238E27FC236}">
                  <a16:creationId xmlns:a16="http://schemas.microsoft.com/office/drawing/2014/main" id="{C1312A0E-0A58-3207-647E-F671C2E27260}"/>
                </a:ext>
              </a:extLst>
            </p:cNvPr>
            <p:cNvGrpSpPr/>
            <p:nvPr/>
          </p:nvGrpSpPr>
          <p:grpSpPr>
            <a:xfrm>
              <a:off x="21700557" y="11719147"/>
              <a:ext cx="717714" cy="546001"/>
              <a:chOff x="21700557" y="11719147"/>
              <a:chExt cx="717714" cy="546001"/>
            </a:xfrm>
            <a:grpFill/>
          </p:grpSpPr>
          <p:sp>
            <p:nvSpPr>
              <p:cNvPr id="56" name="Freeform: Shape 55">
                <a:extLst>
                  <a:ext uri="{FF2B5EF4-FFF2-40B4-BE49-F238E27FC236}">
                    <a16:creationId xmlns:a16="http://schemas.microsoft.com/office/drawing/2014/main" id="{41758E2A-F064-81B5-BA17-48FB2890BC95}"/>
                  </a:ext>
                </a:extLst>
              </p:cNvPr>
              <p:cNvSpPr/>
              <p:nvPr/>
            </p:nvSpPr>
            <p:spPr>
              <a:xfrm>
                <a:off x="21798843" y="11719147"/>
                <a:ext cx="186285" cy="225288"/>
              </a:xfrm>
              <a:custGeom>
                <a:avLst/>
                <a:gdLst>
                  <a:gd name="connsiteX0" fmla="*/ 93143 w 186285"/>
                  <a:gd name="connsiteY0" fmla="*/ 225287 h 225288"/>
                  <a:gd name="connsiteX1" fmla="*/ 160000 w 186285"/>
                  <a:gd name="connsiteY1" fmla="*/ 196001 h 225288"/>
                  <a:gd name="connsiteX2" fmla="*/ 186286 w 186285"/>
                  <a:gd name="connsiteY2" fmla="*/ 126716 h 225288"/>
                  <a:gd name="connsiteX3" fmla="*/ 186286 w 186285"/>
                  <a:gd name="connsiteY3" fmla="*/ 98573 h 225288"/>
                  <a:gd name="connsiteX4" fmla="*/ 160000 w 186285"/>
                  <a:gd name="connsiteY4" fmla="*/ 29287 h 225288"/>
                  <a:gd name="connsiteX5" fmla="*/ 93143 w 186285"/>
                  <a:gd name="connsiteY5" fmla="*/ 1 h 225288"/>
                  <a:gd name="connsiteX6" fmla="*/ 26286 w 186285"/>
                  <a:gd name="connsiteY6" fmla="*/ 29287 h 225288"/>
                  <a:gd name="connsiteX7" fmla="*/ 0 w 186285"/>
                  <a:gd name="connsiteY7" fmla="*/ 98573 h 225288"/>
                  <a:gd name="connsiteX8" fmla="*/ 0 w 186285"/>
                  <a:gd name="connsiteY8" fmla="*/ 126716 h 225288"/>
                  <a:gd name="connsiteX9" fmla="*/ 26286 w 186285"/>
                  <a:gd name="connsiteY9" fmla="*/ 196001 h 225288"/>
                  <a:gd name="connsiteX10" fmla="*/ 93143 w 186285"/>
                  <a:gd name="connsiteY10" fmla="*/ 225287 h 225288"/>
                  <a:gd name="connsiteX11" fmla="*/ 28714 w 186285"/>
                  <a:gd name="connsiteY11" fmla="*/ 98430 h 225288"/>
                  <a:gd name="connsiteX12" fmla="*/ 47429 w 186285"/>
                  <a:gd name="connsiteY12" fmla="*/ 48430 h 225288"/>
                  <a:gd name="connsiteX13" fmla="*/ 93286 w 186285"/>
                  <a:gd name="connsiteY13" fmla="*/ 28287 h 225288"/>
                  <a:gd name="connsiteX14" fmla="*/ 139143 w 186285"/>
                  <a:gd name="connsiteY14" fmla="*/ 48430 h 225288"/>
                  <a:gd name="connsiteX15" fmla="*/ 157857 w 186285"/>
                  <a:gd name="connsiteY15" fmla="*/ 98430 h 225288"/>
                  <a:gd name="connsiteX16" fmla="*/ 157857 w 186285"/>
                  <a:gd name="connsiteY16" fmla="*/ 126573 h 225288"/>
                  <a:gd name="connsiteX17" fmla="*/ 139143 w 186285"/>
                  <a:gd name="connsiteY17" fmla="*/ 176573 h 225288"/>
                  <a:gd name="connsiteX18" fmla="*/ 93286 w 186285"/>
                  <a:gd name="connsiteY18" fmla="*/ 196716 h 225288"/>
                  <a:gd name="connsiteX19" fmla="*/ 47429 w 186285"/>
                  <a:gd name="connsiteY19" fmla="*/ 176573 h 225288"/>
                  <a:gd name="connsiteX20" fmla="*/ 28714 w 186285"/>
                  <a:gd name="connsiteY20" fmla="*/ 126573 h 225288"/>
                  <a:gd name="connsiteX21" fmla="*/ 28714 w 186285"/>
                  <a:gd name="connsiteY21" fmla="*/ 98430 h 225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6285" h="225288">
                    <a:moveTo>
                      <a:pt x="93143" y="225287"/>
                    </a:moveTo>
                    <a:cubicBezTo>
                      <a:pt x="119714" y="225287"/>
                      <a:pt x="143429" y="214001"/>
                      <a:pt x="160000" y="196001"/>
                    </a:cubicBezTo>
                    <a:cubicBezTo>
                      <a:pt x="176572" y="178001"/>
                      <a:pt x="186286" y="153430"/>
                      <a:pt x="186286" y="126716"/>
                    </a:cubicBezTo>
                    <a:lnTo>
                      <a:pt x="186286" y="98573"/>
                    </a:lnTo>
                    <a:cubicBezTo>
                      <a:pt x="186286" y="71858"/>
                      <a:pt x="176572" y="47287"/>
                      <a:pt x="160000" y="29287"/>
                    </a:cubicBezTo>
                    <a:cubicBezTo>
                      <a:pt x="143429" y="11287"/>
                      <a:pt x="119714" y="-142"/>
                      <a:pt x="93143" y="1"/>
                    </a:cubicBezTo>
                    <a:cubicBezTo>
                      <a:pt x="66571" y="1"/>
                      <a:pt x="42857" y="11287"/>
                      <a:pt x="26286" y="29287"/>
                    </a:cubicBezTo>
                    <a:cubicBezTo>
                      <a:pt x="9714" y="47287"/>
                      <a:pt x="0" y="71858"/>
                      <a:pt x="0" y="98573"/>
                    </a:cubicBezTo>
                    <a:lnTo>
                      <a:pt x="0" y="126716"/>
                    </a:lnTo>
                    <a:cubicBezTo>
                      <a:pt x="0" y="153430"/>
                      <a:pt x="9714" y="178001"/>
                      <a:pt x="26286" y="196001"/>
                    </a:cubicBezTo>
                    <a:cubicBezTo>
                      <a:pt x="42857" y="214001"/>
                      <a:pt x="66571" y="225430"/>
                      <a:pt x="93143" y="225287"/>
                    </a:cubicBezTo>
                    <a:close/>
                    <a:moveTo>
                      <a:pt x="28714" y="98430"/>
                    </a:moveTo>
                    <a:cubicBezTo>
                      <a:pt x="28714" y="78573"/>
                      <a:pt x="35857" y="61001"/>
                      <a:pt x="47429" y="48430"/>
                    </a:cubicBezTo>
                    <a:cubicBezTo>
                      <a:pt x="59000" y="35858"/>
                      <a:pt x="74714" y="28430"/>
                      <a:pt x="93286" y="28287"/>
                    </a:cubicBezTo>
                    <a:cubicBezTo>
                      <a:pt x="111857" y="28287"/>
                      <a:pt x="127429" y="35858"/>
                      <a:pt x="139143" y="48430"/>
                    </a:cubicBezTo>
                    <a:cubicBezTo>
                      <a:pt x="150714" y="61001"/>
                      <a:pt x="157857" y="78573"/>
                      <a:pt x="157857" y="98430"/>
                    </a:cubicBezTo>
                    <a:lnTo>
                      <a:pt x="157857" y="126573"/>
                    </a:lnTo>
                    <a:cubicBezTo>
                      <a:pt x="157857" y="146430"/>
                      <a:pt x="150714" y="164001"/>
                      <a:pt x="139143" y="176573"/>
                    </a:cubicBezTo>
                    <a:cubicBezTo>
                      <a:pt x="127571" y="189144"/>
                      <a:pt x="111857" y="196573"/>
                      <a:pt x="93286" y="196716"/>
                    </a:cubicBezTo>
                    <a:cubicBezTo>
                      <a:pt x="74714" y="196716"/>
                      <a:pt x="59143" y="189144"/>
                      <a:pt x="47429" y="176573"/>
                    </a:cubicBezTo>
                    <a:cubicBezTo>
                      <a:pt x="35857" y="164001"/>
                      <a:pt x="28714" y="146430"/>
                      <a:pt x="28714" y="126573"/>
                    </a:cubicBezTo>
                    <a:lnTo>
                      <a:pt x="28714" y="98430"/>
                    </a:lnTo>
                    <a:close/>
                  </a:path>
                </a:pathLst>
              </a:custGeom>
              <a:grpFill/>
              <a:ln w="1420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Freeform: Shape 56">
                <a:extLst>
                  <a:ext uri="{FF2B5EF4-FFF2-40B4-BE49-F238E27FC236}">
                    <a16:creationId xmlns:a16="http://schemas.microsoft.com/office/drawing/2014/main" id="{109A21AC-2CE8-DB1F-14CF-62753A63F2D1}"/>
                  </a:ext>
                </a:extLst>
              </p:cNvPr>
              <p:cNvSpPr/>
              <p:nvPr/>
            </p:nvSpPr>
            <p:spPr>
              <a:xfrm>
                <a:off x="21779271" y="12107434"/>
                <a:ext cx="28571" cy="157571"/>
              </a:xfrm>
              <a:custGeom>
                <a:avLst/>
                <a:gdLst>
                  <a:gd name="connsiteX0" fmla="*/ 0 w 28571"/>
                  <a:gd name="connsiteY0" fmla="*/ 0 h 157571"/>
                  <a:gd name="connsiteX1" fmla="*/ 28571 w 28571"/>
                  <a:gd name="connsiteY1" fmla="*/ 0 h 157571"/>
                  <a:gd name="connsiteX2" fmla="*/ 28571 w 28571"/>
                  <a:gd name="connsiteY2" fmla="*/ 157571 h 157571"/>
                  <a:gd name="connsiteX3" fmla="*/ 0 w 28571"/>
                  <a:gd name="connsiteY3" fmla="*/ 157571 h 157571"/>
                </a:gdLst>
                <a:ahLst/>
                <a:cxnLst>
                  <a:cxn ang="0">
                    <a:pos x="connsiteX0" y="connsiteY0"/>
                  </a:cxn>
                  <a:cxn ang="0">
                    <a:pos x="connsiteX1" y="connsiteY1"/>
                  </a:cxn>
                  <a:cxn ang="0">
                    <a:pos x="connsiteX2" y="connsiteY2"/>
                  </a:cxn>
                  <a:cxn ang="0">
                    <a:pos x="connsiteX3" y="connsiteY3"/>
                  </a:cxn>
                </a:cxnLst>
                <a:rect l="l" t="t" r="r" b="b"/>
                <a:pathLst>
                  <a:path w="28571" h="157571">
                    <a:moveTo>
                      <a:pt x="0" y="0"/>
                    </a:moveTo>
                    <a:lnTo>
                      <a:pt x="28571" y="0"/>
                    </a:lnTo>
                    <a:lnTo>
                      <a:pt x="28571" y="157571"/>
                    </a:lnTo>
                    <a:lnTo>
                      <a:pt x="0" y="157571"/>
                    </a:lnTo>
                    <a:close/>
                  </a:path>
                </a:pathLst>
              </a:custGeom>
              <a:grpFill/>
              <a:ln w="1420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Freeform: Shape 57">
                <a:extLst>
                  <a:ext uri="{FF2B5EF4-FFF2-40B4-BE49-F238E27FC236}">
                    <a16:creationId xmlns:a16="http://schemas.microsoft.com/office/drawing/2014/main" id="{437F3618-0D53-5275-6CE4-FDC9E7963490}"/>
                  </a:ext>
                </a:extLst>
              </p:cNvPr>
              <p:cNvSpPr/>
              <p:nvPr/>
            </p:nvSpPr>
            <p:spPr>
              <a:xfrm>
                <a:off x="21700557" y="11975148"/>
                <a:ext cx="383000" cy="289999"/>
              </a:xfrm>
              <a:custGeom>
                <a:avLst/>
                <a:gdLst>
                  <a:gd name="connsiteX0" fmla="*/ 373572 w 383000"/>
                  <a:gd name="connsiteY0" fmla="*/ 71714 h 289999"/>
                  <a:gd name="connsiteX1" fmla="*/ 325572 w 383000"/>
                  <a:gd name="connsiteY1" fmla="*/ 15714 h 289999"/>
                  <a:gd name="connsiteX2" fmla="*/ 250429 w 383000"/>
                  <a:gd name="connsiteY2" fmla="*/ 0 h 289999"/>
                  <a:gd name="connsiteX3" fmla="*/ 132429 w 383000"/>
                  <a:gd name="connsiteY3" fmla="*/ 0 h 289999"/>
                  <a:gd name="connsiteX4" fmla="*/ 80143 w 383000"/>
                  <a:gd name="connsiteY4" fmla="*/ 6571 h 289999"/>
                  <a:gd name="connsiteX5" fmla="*/ 21143 w 383000"/>
                  <a:gd name="connsiteY5" fmla="*/ 48286 h 289999"/>
                  <a:gd name="connsiteX6" fmla="*/ 0 w 383000"/>
                  <a:gd name="connsiteY6" fmla="*/ 132429 h 289999"/>
                  <a:gd name="connsiteX7" fmla="*/ 0 w 383000"/>
                  <a:gd name="connsiteY7" fmla="*/ 290000 h 289999"/>
                  <a:gd name="connsiteX8" fmla="*/ 28429 w 383000"/>
                  <a:gd name="connsiteY8" fmla="*/ 290000 h 289999"/>
                  <a:gd name="connsiteX9" fmla="*/ 28429 w 383000"/>
                  <a:gd name="connsiteY9" fmla="*/ 132429 h 289999"/>
                  <a:gd name="connsiteX10" fmla="*/ 36143 w 383000"/>
                  <a:gd name="connsiteY10" fmla="*/ 81571 h 289999"/>
                  <a:gd name="connsiteX11" fmla="*/ 70571 w 383000"/>
                  <a:gd name="connsiteY11" fmla="*/ 41000 h 289999"/>
                  <a:gd name="connsiteX12" fmla="*/ 132286 w 383000"/>
                  <a:gd name="connsiteY12" fmla="*/ 28571 h 289999"/>
                  <a:gd name="connsiteX13" fmla="*/ 250429 w 383000"/>
                  <a:gd name="connsiteY13" fmla="*/ 28571 h 289999"/>
                  <a:gd name="connsiteX14" fmla="*/ 294714 w 383000"/>
                  <a:gd name="connsiteY14" fmla="*/ 34000 h 289999"/>
                  <a:gd name="connsiteX15" fmla="*/ 338000 w 383000"/>
                  <a:gd name="connsiteY15" fmla="*/ 64143 h 289999"/>
                  <a:gd name="connsiteX16" fmla="*/ 354429 w 383000"/>
                  <a:gd name="connsiteY16" fmla="*/ 132429 h 289999"/>
                  <a:gd name="connsiteX17" fmla="*/ 354429 w 383000"/>
                  <a:gd name="connsiteY17" fmla="*/ 290000 h 289999"/>
                  <a:gd name="connsiteX18" fmla="*/ 383000 w 383000"/>
                  <a:gd name="connsiteY18" fmla="*/ 290000 h 289999"/>
                  <a:gd name="connsiteX19" fmla="*/ 383000 w 383000"/>
                  <a:gd name="connsiteY19" fmla="*/ 132429 h 289999"/>
                  <a:gd name="connsiteX20" fmla="*/ 373572 w 383000"/>
                  <a:gd name="connsiteY20" fmla="*/ 71714 h 28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3000" h="289999">
                    <a:moveTo>
                      <a:pt x="373572" y="71714"/>
                    </a:moveTo>
                    <a:cubicBezTo>
                      <a:pt x="364286" y="45857"/>
                      <a:pt x="347286" y="27000"/>
                      <a:pt x="325572" y="15714"/>
                    </a:cubicBezTo>
                    <a:cubicBezTo>
                      <a:pt x="304000" y="4286"/>
                      <a:pt x="278429" y="0"/>
                      <a:pt x="250429" y="0"/>
                    </a:cubicBezTo>
                    <a:lnTo>
                      <a:pt x="132429" y="0"/>
                    </a:lnTo>
                    <a:cubicBezTo>
                      <a:pt x="113714" y="0"/>
                      <a:pt x="96286" y="2000"/>
                      <a:pt x="80143" y="6571"/>
                    </a:cubicBezTo>
                    <a:cubicBezTo>
                      <a:pt x="56143" y="13429"/>
                      <a:pt x="35143" y="27000"/>
                      <a:pt x="21143" y="48286"/>
                    </a:cubicBezTo>
                    <a:cubicBezTo>
                      <a:pt x="7000" y="69571"/>
                      <a:pt x="0" y="97429"/>
                      <a:pt x="0" y="132429"/>
                    </a:cubicBezTo>
                    <a:lnTo>
                      <a:pt x="0" y="290000"/>
                    </a:lnTo>
                    <a:lnTo>
                      <a:pt x="28429" y="290000"/>
                    </a:lnTo>
                    <a:lnTo>
                      <a:pt x="28429" y="132429"/>
                    </a:lnTo>
                    <a:cubicBezTo>
                      <a:pt x="28429" y="111571"/>
                      <a:pt x="31286" y="94857"/>
                      <a:pt x="36143" y="81571"/>
                    </a:cubicBezTo>
                    <a:cubicBezTo>
                      <a:pt x="43571" y="61714"/>
                      <a:pt x="54857" y="49429"/>
                      <a:pt x="70571" y="41000"/>
                    </a:cubicBezTo>
                    <a:cubicBezTo>
                      <a:pt x="86429" y="32571"/>
                      <a:pt x="107286" y="28571"/>
                      <a:pt x="132286" y="28571"/>
                    </a:cubicBezTo>
                    <a:lnTo>
                      <a:pt x="250429" y="28571"/>
                    </a:lnTo>
                    <a:cubicBezTo>
                      <a:pt x="267143" y="28571"/>
                      <a:pt x="282000" y="30286"/>
                      <a:pt x="294714" y="34000"/>
                    </a:cubicBezTo>
                    <a:cubicBezTo>
                      <a:pt x="313857" y="39571"/>
                      <a:pt x="327857" y="49000"/>
                      <a:pt x="338000" y="64143"/>
                    </a:cubicBezTo>
                    <a:cubicBezTo>
                      <a:pt x="348000" y="79286"/>
                      <a:pt x="354429" y="101143"/>
                      <a:pt x="354429" y="132429"/>
                    </a:cubicBezTo>
                    <a:lnTo>
                      <a:pt x="354429" y="290000"/>
                    </a:lnTo>
                    <a:lnTo>
                      <a:pt x="383000" y="290000"/>
                    </a:lnTo>
                    <a:lnTo>
                      <a:pt x="383000" y="132429"/>
                    </a:lnTo>
                    <a:cubicBezTo>
                      <a:pt x="383000" y="109000"/>
                      <a:pt x="379857" y="89000"/>
                      <a:pt x="373572" y="71714"/>
                    </a:cubicBezTo>
                    <a:close/>
                  </a:path>
                </a:pathLst>
              </a:custGeom>
              <a:grpFill/>
              <a:ln w="1420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Freeform: Shape 58">
                <a:extLst>
                  <a:ext uri="{FF2B5EF4-FFF2-40B4-BE49-F238E27FC236}">
                    <a16:creationId xmlns:a16="http://schemas.microsoft.com/office/drawing/2014/main" id="{54CAA3DF-E557-2112-9090-7FB06B40F5E3}"/>
                  </a:ext>
                </a:extLst>
              </p:cNvPr>
              <p:cNvSpPr/>
              <p:nvPr/>
            </p:nvSpPr>
            <p:spPr>
              <a:xfrm>
                <a:off x="21976271" y="12107434"/>
                <a:ext cx="28571" cy="157571"/>
              </a:xfrm>
              <a:custGeom>
                <a:avLst/>
                <a:gdLst>
                  <a:gd name="connsiteX0" fmla="*/ 0 w 28571"/>
                  <a:gd name="connsiteY0" fmla="*/ 0 h 157571"/>
                  <a:gd name="connsiteX1" fmla="*/ 28571 w 28571"/>
                  <a:gd name="connsiteY1" fmla="*/ 0 h 157571"/>
                  <a:gd name="connsiteX2" fmla="*/ 28571 w 28571"/>
                  <a:gd name="connsiteY2" fmla="*/ 157571 h 157571"/>
                  <a:gd name="connsiteX3" fmla="*/ 0 w 28571"/>
                  <a:gd name="connsiteY3" fmla="*/ 157571 h 157571"/>
                </a:gdLst>
                <a:ahLst/>
                <a:cxnLst>
                  <a:cxn ang="0">
                    <a:pos x="connsiteX0" y="connsiteY0"/>
                  </a:cxn>
                  <a:cxn ang="0">
                    <a:pos x="connsiteX1" y="connsiteY1"/>
                  </a:cxn>
                  <a:cxn ang="0">
                    <a:pos x="connsiteX2" y="connsiteY2"/>
                  </a:cxn>
                  <a:cxn ang="0">
                    <a:pos x="connsiteX3" y="connsiteY3"/>
                  </a:cxn>
                </a:cxnLst>
                <a:rect l="l" t="t" r="r" b="b"/>
                <a:pathLst>
                  <a:path w="28571" h="157571">
                    <a:moveTo>
                      <a:pt x="0" y="0"/>
                    </a:moveTo>
                    <a:lnTo>
                      <a:pt x="28571" y="0"/>
                    </a:lnTo>
                    <a:lnTo>
                      <a:pt x="28571" y="157571"/>
                    </a:lnTo>
                    <a:lnTo>
                      <a:pt x="0" y="157571"/>
                    </a:lnTo>
                    <a:close/>
                  </a:path>
                </a:pathLst>
              </a:custGeom>
              <a:grpFill/>
              <a:ln w="1420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Freeform: Shape 59">
                <a:extLst>
                  <a:ext uri="{FF2B5EF4-FFF2-40B4-BE49-F238E27FC236}">
                    <a16:creationId xmlns:a16="http://schemas.microsoft.com/office/drawing/2014/main" id="{AD8B9B86-8221-67E2-343C-B48213FF5ADB}"/>
                  </a:ext>
                </a:extLst>
              </p:cNvPr>
              <p:cNvSpPr/>
              <p:nvPr/>
            </p:nvSpPr>
            <p:spPr>
              <a:xfrm>
                <a:off x="22147557" y="11969577"/>
                <a:ext cx="270714" cy="266142"/>
              </a:xfrm>
              <a:custGeom>
                <a:avLst/>
                <a:gdLst>
                  <a:gd name="connsiteX0" fmla="*/ 242286 w 270714"/>
                  <a:gd name="connsiteY0" fmla="*/ 0 h 266142"/>
                  <a:gd name="connsiteX1" fmla="*/ 242286 w 270714"/>
                  <a:gd name="connsiteY1" fmla="*/ 78714 h 266142"/>
                  <a:gd name="connsiteX2" fmla="*/ 217572 w 270714"/>
                  <a:gd name="connsiteY2" fmla="*/ 138286 h 266142"/>
                  <a:gd name="connsiteX3" fmla="*/ 158000 w 270714"/>
                  <a:gd name="connsiteY3" fmla="*/ 163000 h 266142"/>
                  <a:gd name="connsiteX4" fmla="*/ 54571 w 270714"/>
                  <a:gd name="connsiteY4" fmla="*/ 163000 h 266142"/>
                  <a:gd name="connsiteX5" fmla="*/ 109000 w 270714"/>
                  <a:gd name="connsiteY5" fmla="*/ 108571 h 266142"/>
                  <a:gd name="connsiteX6" fmla="*/ 88857 w 270714"/>
                  <a:gd name="connsiteY6" fmla="*/ 88429 h 266142"/>
                  <a:gd name="connsiteX7" fmla="*/ 0 w 270714"/>
                  <a:gd name="connsiteY7" fmla="*/ 177286 h 266142"/>
                  <a:gd name="connsiteX8" fmla="*/ 88857 w 270714"/>
                  <a:gd name="connsiteY8" fmla="*/ 266143 h 266142"/>
                  <a:gd name="connsiteX9" fmla="*/ 109000 w 270714"/>
                  <a:gd name="connsiteY9" fmla="*/ 246000 h 266142"/>
                  <a:gd name="connsiteX10" fmla="*/ 109000 w 270714"/>
                  <a:gd name="connsiteY10" fmla="*/ 246000 h 266142"/>
                  <a:gd name="connsiteX11" fmla="*/ 54571 w 270714"/>
                  <a:gd name="connsiteY11" fmla="*/ 191571 h 266142"/>
                  <a:gd name="connsiteX12" fmla="*/ 158000 w 270714"/>
                  <a:gd name="connsiteY12" fmla="*/ 191571 h 266142"/>
                  <a:gd name="connsiteX13" fmla="*/ 270714 w 270714"/>
                  <a:gd name="connsiteY13" fmla="*/ 78857 h 266142"/>
                  <a:gd name="connsiteX14" fmla="*/ 270714 w 270714"/>
                  <a:gd name="connsiteY14" fmla="*/ 143 h 266142"/>
                  <a:gd name="connsiteX15" fmla="*/ 242143 w 270714"/>
                  <a:gd name="connsiteY15" fmla="*/ 143 h 26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0714" h="266142">
                    <a:moveTo>
                      <a:pt x="242286" y="0"/>
                    </a:moveTo>
                    <a:lnTo>
                      <a:pt x="242286" y="78714"/>
                    </a:lnTo>
                    <a:cubicBezTo>
                      <a:pt x="242286" y="102000"/>
                      <a:pt x="232857" y="123000"/>
                      <a:pt x="217572" y="138286"/>
                    </a:cubicBezTo>
                    <a:cubicBezTo>
                      <a:pt x="202286" y="153571"/>
                      <a:pt x="181286" y="163000"/>
                      <a:pt x="158000" y="163000"/>
                    </a:cubicBezTo>
                    <a:lnTo>
                      <a:pt x="54571" y="163000"/>
                    </a:lnTo>
                    <a:lnTo>
                      <a:pt x="109000" y="108571"/>
                    </a:lnTo>
                    <a:lnTo>
                      <a:pt x="88857" y="88429"/>
                    </a:lnTo>
                    <a:lnTo>
                      <a:pt x="0" y="177286"/>
                    </a:lnTo>
                    <a:lnTo>
                      <a:pt x="88857" y="266143"/>
                    </a:lnTo>
                    <a:lnTo>
                      <a:pt x="109000" y="246000"/>
                    </a:lnTo>
                    <a:lnTo>
                      <a:pt x="109000" y="246000"/>
                    </a:lnTo>
                    <a:cubicBezTo>
                      <a:pt x="109000" y="246000"/>
                      <a:pt x="54571" y="191571"/>
                      <a:pt x="54571" y="191571"/>
                    </a:cubicBezTo>
                    <a:lnTo>
                      <a:pt x="158000" y="191571"/>
                    </a:lnTo>
                    <a:cubicBezTo>
                      <a:pt x="220286" y="191571"/>
                      <a:pt x="270714" y="141143"/>
                      <a:pt x="270714" y="78857"/>
                    </a:cubicBezTo>
                    <a:lnTo>
                      <a:pt x="270714" y="143"/>
                    </a:lnTo>
                    <a:lnTo>
                      <a:pt x="242143" y="143"/>
                    </a:lnTo>
                    <a:close/>
                  </a:path>
                </a:pathLst>
              </a:custGeom>
              <a:grpFill/>
              <a:ln w="1420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0" name="Graphic 1855">
              <a:extLst>
                <a:ext uri="{FF2B5EF4-FFF2-40B4-BE49-F238E27FC236}">
                  <a16:creationId xmlns:a16="http://schemas.microsoft.com/office/drawing/2014/main" id="{3CD9F272-3CE1-60BF-BF65-0B5D5CCC4BF4}"/>
                </a:ext>
              </a:extLst>
            </p:cNvPr>
            <p:cNvGrpSpPr/>
            <p:nvPr/>
          </p:nvGrpSpPr>
          <p:grpSpPr>
            <a:xfrm>
              <a:off x="21877843" y="11384432"/>
              <a:ext cx="619428" cy="545858"/>
              <a:chOff x="21877843" y="11384432"/>
              <a:chExt cx="619428" cy="545858"/>
            </a:xfrm>
            <a:grpFill/>
          </p:grpSpPr>
          <p:sp>
            <p:nvSpPr>
              <p:cNvPr id="51" name="Freeform: Shape 50">
                <a:extLst>
                  <a:ext uri="{FF2B5EF4-FFF2-40B4-BE49-F238E27FC236}">
                    <a16:creationId xmlns:a16="http://schemas.microsoft.com/office/drawing/2014/main" id="{5FBFFA15-DDBA-C757-7447-559B1CB44A33}"/>
                  </a:ext>
                </a:extLst>
              </p:cNvPr>
              <p:cNvSpPr/>
              <p:nvPr/>
            </p:nvSpPr>
            <p:spPr>
              <a:xfrm>
                <a:off x="22192843" y="11772577"/>
                <a:ext cx="28571" cy="157571"/>
              </a:xfrm>
              <a:custGeom>
                <a:avLst/>
                <a:gdLst>
                  <a:gd name="connsiteX0" fmla="*/ 0 w 28571"/>
                  <a:gd name="connsiteY0" fmla="*/ 0 h 157571"/>
                  <a:gd name="connsiteX1" fmla="*/ 28571 w 28571"/>
                  <a:gd name="connsiteY1" fmla="*/ 0 h 157571"/>
                  <a:gd name="connsiteX2" fmla="*/ 28571 w 28571"/>
                  <a:gd name="connsiteY2" fmla="*/ 157571 h 157571"/>
                  <a:gd name="connsiteX3" fmla="*/ 0 w 28571"/>
                  <a:gd name="connsiteY3" fmla="*/ 157571 h 157571"/>
                </a:gdLst>
                <a:ahLst/>
                <a:cxnLst>
                  <a:cxn ang="0">
                    <a:pos x="connsiteX0" y="connsiteY0"/>
                  </a:cxn>
                  <a:cxn ang="0">
                    <a:pos x="connsiteX1" y="connsiteY1"/>
                  </a:cxn>
                  <a:cxn ang="0">
                    <a:pos x="connsiteX2" y="connsiteY2"/>
                  </a:cxn>
                  <a:cxn ang="0">
                    <a:pos x="connsiteX3" y="connsiteY3"/>
                  </a:cxn>
                </a:cxnLst>
                <a:rect l="l" t="t" r="r" b="b"/>
                <a:pathLst>
                  <a:path w="28571" h="157571">
                    <a:moveTo>
                      <a:pt x="0" y="0"/>
                    </a:moveTo>
                    <a:lnTo>
                      <a:pt x="28571" y="0"/>
                    </a:lnTo>
                    <a:lnTo>
                      <a:pt x="28571" y="157571"/>
                    </a:lnTo>
                    <a:lnTo>
                      <a:pt x="0" y="157571"/>
                    </a:lnTo>
                    <a:close/>
                  </a:path>
                </a:pathLst>
              </a:custGeom>
              <a:grpFill/>
              <a:ln w="1420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52" name="Freeform: Shape 51">
                <a:extLst>
                  <a:ext uri="{FF2B5EF4-FFF2-40B4-BE49-F238E27FC236}">
                    <a16:creationId xmlns:a16="http://schemas.microsoft.com/office/drawing/2014/main" id="{72F378A3-EB51-C88F-BC28-8E7A74D510B1}"/>
                  </a:ext>
                </a:extLst>
              </p:cNvPr>
              <p:cNvSpPr/>
              <p:nvPr/>
            </p:nvSpPr>
            <p:spPr>
              <a:xfrm>
                <a:off x="22389843" y="11772577"/>
                <a:ext cx="28571" cy="157571"/>
              </a:xfrm>
              <a:custGeom>
                <a:avLst/>
                <a:gdLst>
                  <a:gd name="connsiteX0" fmla="*/ 0 w 28571"/>
                  <a:gd name="connsiteY0" fmla="*/ 0 h 157571"/>
                  <a:gd name="connsiteX1" fmla="*/ 28571 w 28571"/>
                  <a:gd name="connsiteY1" fmla="*/ 0 h 157571"/>
                  <a:gd name="connsiteX2" fmla="*/ 28571 w 28571"/>
                  <a:gd name="connsiteY2" fmla="*/ 157571 h 157571"/>
                  <a:gd name="connsiteX3" fmla="*/ 0 w 28571"/>
                  <a:gd name="connsiteY3" fmla="*/ 157571 h 157571"/>
                </a:gdLst>
                <a:ahLst/>
                <a:cxnLst>
                  <a:cxn ang="0">
                    <a:pos x="connsiteX0" y="connsiteY0"/>
                  </a:cxn>
                  <a:cxn ang="0">
                    <a:pos x="connsiteX1" y="connsiteY1"/>
                  </a:cxn>
                  <a:cxn ang="0">
                    <a:pos x="connsiteX2" y="connsiteY2"/>
                  </a:cxn>
                  <a:cxn ang="0">
                    <a:pos x="connsiteX3" y="connsiteY3"/>
                  </a:cxn>
                </a:cxnLst>
                <a:rect l="l" t="t" r="r" b="b"/>
                <a:pathLst>
                  <a:path w="28571" h="157571">
                    <a:moveTo>
                      <a:pt x="0" y="0"/>
                    </a:moveTo>
                    <a:lnTo>
                      <a:pt x="28571" y="0"/>
                    </a:lnTo>
                    <a:lnTo>
                      <a:pt x="28571" y="157571"/>
                    </a:lnTo>
                    <a:lnTo>
                      <a:pt x="0" y="157571"/>
                    </a:lnTo>
                    <a:close/>
                  </a:path>
                </a:pathLst>
              </a:custGeom>
              <a:grpFill/>
              <a:ln w="1420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Freeform: Shape 52">
                <a:extLst>
                  <a:ext uri="{FF2B5EF4-FFF2-40B4-BE49-F238E27FC236}">
                    <a16:creationId xmlns:a16="http://schemas.microsoft.com/office/drawing/2014/main" id="{A4BBC9EF-62BD-A0F7-D80B-6898E615085D}"/>
                  </a:ext>
                </a:extLst>
              </p:cNvPr>
              <p:cNvSpPr/>
              <p:nvPr/>
            </p:nvSpPr>
            <p:spPr>
              <a:xfrm>
                <a:off x="22212557" y="11384432"/>
                <a:ext cx="186285" cy="225288"/>
              </a:xfrm>
              <a:custGeom>
                <a:avLst/>
                <a:gdLst>
                  <a:gd name="connsiteX0" fmla="*/ 93143 w 186285"/>
                  <a:gd name="connsiteY0" fmla="*/ 225287 h 225288"/>
                  <a:gd name="connsiteX1" fmla="*/ 160000 w 186285"/>
                  <a:gd name="connsiteY1" fmla="*/ 196001 h 225288"/>
                  <a:gd name="connsiteX2" fmla="*/ 186286 w 186285"/>
                  <a:gd name="connsiteY2" fmla="*/ 126716 h 225288"/>
                  <a:gd name="connsiteX3" fmla="*/ 186286 w 186285"/>
                  <a:gd name="connsiteY3" fmla="*/ 98573 h 225288"/>
                  <a:gd name="connsiteX4" fmla="*/ 160000 w 186285"/>
                  <a:gd name="connsiteY4" fmla="*/ 29287 h 225288"/>
                  <a:gd name="connsiteX5" fmla="*/ 93143 w 186285"/>
                  <a:gd name="connsiteY5" fmla="*/ 1 h 225288"/>
                  <a:gd name="connsiteX6" fmla="*/ 26286 w 186285"/>
                  <a:gd name="connsiteY6" fmla="*/ 29287 h 225288"/>
                  <a:gd name="connsiteX7" fmla="*/ 0 w 186285"/>
                  <a:gd name="connsiteY7" fmla="*/ 98573 h 225288"/>
                  <a:gd name="connsiteX8" fmla="*/ 0 w 186285"/>
                  <a:gd name="connsiteY8" fmla="*/ 126716 h 225288"/>
                  <a:gd name="connsiteX9" fmla="*/ 26286 w 186285"/>
                  <a:gd name="connsiteY9" fmla="*/ 196001 h 225288"/>
                  <a:gd name="connsiteX10" fmla="*/ 93143 w 186285"/>
                  <a:gd name="connsiteY10" fmla="*/ 225287 h 225288"/>
                  <a:gd name="connsiteX11" fmla="*/ 28714 w 186285"/>
                  <a:gd name="connsiteY11" fmla="*/ 98430 h 225288"/>
                  <a:gd name="connsiteX12" fmla="*/ 47429 w 186285"/>
                  <a:gd name="connsiteY12" fmla="*/ 48430 h 225288"/>
                  <a:gd name="connsiteX13" fmla="*/ 93286 w 186285"/>
                  <a:gd name="connsiteY13" fmla="*/ 28287 h 225288"/>
                  <a:gd name="connsiteX14" fmla="*/ 139143 w 186285"/>
                  <a:gd name="connsiteY14" fmla="*/ 48430 h 225288"/>
                  <a:gd name="connsiteX15" fmla="*/ 157857 w 186285"/>
                  <a:gd name="connsiteY15" fmla="*/ 98430 h 225288"/>
                  <a:gd name="connsiteX16" fmla="*/ 157857 w 186285"/>
                  <a:gd name="connsiteY16" fmla="*/ 126573 h 225288"/>
                  <a:gd name="connsiteX17" fmla="*/ 139143 w 186285"/>
                  <a:gd name="connsiteY17" fmla="*/ 176573 h 225288"/>
                  <a:gd name="connsiteX18" fmla="*/ 93286 w 186285"/>
                  <a:gd name="connsiteY18" fmla="*/ 196716 h 225288"/>
                  <a:gd name="connsiteX19" fmla="*/ 47429 w 186285"/>
                  <a:gd name="connsiteY19" fmla="*/ 176573 h 225288"/>
                  <a:gd name="connsiteX20" fmla="*/ 28714 w 186285"/>
                  <a:gd name="connsiteY20" fmla="*/ 126573 h 225288"/>
                  <a:gd name="connsiteX21" fmla="*/ 28714 w 186285"/>
                  <a:gd name="connsiteY21" fmla="*/ 98430 h 225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6285" h="225288">
                    <a:moveTo>
                      <a:pt x="93143" y="225287"/>
                    </a:moveTo>
                    <a:cubicBezTo>
                      <a:pt x="119714" y="225287"/>
                      <a:pt x="143429" y="214001"/>
                      <a:pt x="160000" y="196001"/>
                    </a:cubicBezTo>
                    <a:cubicBezTo>
                      <a:pt x="176572" y="178001"/>
                      <a:pt x="186286" y="153430"/>
                      <a:pt x="186286" y="126716"/>
                    </a:cubicBezTo>
                    <a:lnTo>
                      <a:pt x="186286" y="98573"/>
                    </a:lnTo>
                    <a:cubicBezTo>
                      <a:pt x="186286" y="71858"/>
                      <a:pt x="176572" y="47287"/>
                      <a:pt x="160000" y="29287"/>
                    </a:cubicBezTo>
                    <a:cubicBezTo>
                      <a:pt x="143429" y="11287"/>
                      <a:pt x="119714" y="-142"/>
                      <a:pt x="93143" y="1"/>
                    </a:cubicBezTo>
                    <a:cubicBezTo>
                      <a:pt x="66571" y="1"/>
                      <a:pt x="42857" y="11287"/>
                      <a:pt x="26286" y="29287"/>
                    </a:cubicBezTo>
                    <a:cubicBezTo>
                      <a:pt x="9714" y="47287"/>
                      <a:pt x="0" y="71858"/>
                      <a:pt x="0" y="98573"/>
                    </a:cubicBezTo>
                    <a:lnTo>
                      <a:pt x="0" y="126716"/>
                    </a:lnTo>
                    <a:cubicBezTo>
                      <a:pt x="0" y="153430"/>
                      <a:pt x="9714" y="178001"/>
                      <a:pt x="26286" y="196001"/>
                    </a:cubicBezTo>
                    <a:cubicBezTo>
                      <a:pt x="42857" y="214001"/>
                      <a:pt x="66571" y="225430"/>
                      <a:pt x="93143" y="225287"/>
                    </a:cubicBezTo>
                    <a:close/>
                    <a:moveTo>
                      <a:pt x="28714" y="98430"/>
                    </a:moveTo>
                    <a:cubicBezTo>
                      <a:pt x="28714" y="78573"/>
                      <a:pt x="35857" y="61001"/>
                      <a:pt x="47429" y="48430"/>
                    </a:cubicBezTo>
                    <a:cubicBezTo>
                      <a:pt x="59000" y="35858"/>
                      <a:pt x="74714" y="28430"/>
                      <a:pt x="93286" y="28287"/>
                    </a:cubicBezTo>
                    <a:cubicBezTo>
                      <a:pt x="111857" y="28287"/>
                      <a:pt x="127429" y="35858"/>
                      <a:pt x="139143" y="48430"/>
                    </a:cubicBezTo>
                    <a:cubicBezTo>
                      <a:pt x="150714" y="61001"/>
                      <a:pt x="157857" y="78573"/>
                      <a:pt x="157857" y="98430"/>
                    </a:cubicBezTo>
                    <a:lnTo>
                      <a:pt x="157857" y="126573"/>
                    </a:lnTo>
                    <a:cubicBezTo>
                      <a:pt x="157857" y="146430"/>
                      <a:pt x="150714" y="164001"/>
                      <a:pt x="139143" y="176573"/>
                    </a:cubicBezTo>
                    <a:cubicBezTo>
                      <a:pt x="127571" y="189144"/>
                      <a:pt x="111857" y="196573"/>
                      <a:pt x="93286" y="196716"/>
                    </a:cubicBezTo>
                    <a:cubicBezTo>
                      <a:pt x="74714" y="196716"/>
                      <a:pt x="59143" y="189144"/>
                      <a:pt x="47429" y="176573"/>
                    </a:cubicBezTo>
                    <a:cubicBezTo>
                      <a:pt x="35857" y="164001"/>
                      <a:pt x="28714" y="146430"/>
                      <a:pt x="28714" y="126573"/>
                    </a:cubicBezTo>
                    <a:lnTo>
                      <a:pt x="28714" y="98430"/>
                    </a:lnTo>
                    <a:close/>
                  </a:path>
                </a:pathLst>
              </a:custGeom>
              <a:grpFill/>
              <a:ln w="1420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Freeform: Shape 53">
                <a:extLst>
                  <a:ext uri="{FF2B5EF4-FFF2-40B4-BE49-F238E27FC236}">
                    <a16:creationId xmlns:a16="http://schemas.microsoft.com/office/drawing/2014/main" id="{D846029A-0391-01E6-BF88-D37CBC75136C}"/>
                  </a:ext>
                </a:extLst>
              </p:cNvPr>
              <p:cNvSpPr/>
              <p:nvPr/>
            </p:nvSpPr>
            <p:spPr>
              <a:xfrm>
                <a:off x="22114128" y="11640291"/>
                <a:ext cx="383143" cy="290000"/>
              </a:xfrm>
              <a:custGeom>
                <a:avLst/>
                <a:gdLst>
                  <a:gd name="connsiteX0" fmla="*/ 373714 w 383143"/>
                  <a:gd name="connsiteY0" fmla="*/ 71714 h 290000"/>
                  <a:gd name="connsiteX1" fmla="*/ 325714 w 383143"/>
                  <a:gd name="connsiteY1" fmla="*/ 15714 h 290000"/>
                  <a:gd name="connsiteX2" fmla="*/ 250572 w 383143"/>
                  <a:gd name="connsiteY2" fmla="*/ 0 h 290000"/>
                  <a:gd name="connsiteX3" fmla="*/ 132429 w 383143"/>
                  <a:gd name="connsiteY3" fmla="*/ 0 h 290000"/>
                  <a:gd name="connsiteX4" fmla="*/ 80143 w 383143"/>
                  <a:gd name="connsiteY4" fmla="*/ 6571 h 290000"/>
                  <a:gd name="connsiteX5" fmla="*/ 21143 w 383143"/>
                  <a:gd name="connsiteY5" fmla="*/ 48286 h 290000"/>
                  <a:gd name="connsiteX6" fmla="*/ 0 w 383143"/>
                  <a:gd name="connsiteY6" fmla="*/ 132429 h 290000"/>
                  <a:gd name="connsiteX7" fmla="*/ 0 w 383143"/>
                  <a:gd name="connsiteY7" fmla="*/ 290000 h 290000"/>
                  <a:gd name="connsiteX8" fmla="*/ 28571 w 383143"/>
                  <a:gd name="connsiteY8" fmla="*/ 290000 h 290000"/>
                  <a:gd name="connsiteX9" fmla="*/ 28571 w 383143"/>
                  <a:gd name="connsiteY9" fmla="*/ 132429 h 290000"/>
                  <a:gd name="connsiteX10" fmla="*/ 36286 w 383143"/>
                  <a:gd name="connsiteY10" fmla="*/ 81571 h 290000"/>
                  <a:gd name="connsiteX11" fmla="*/ 70714 w 383143"/>
                  <a:gd name="connsiteY11" fmla="*/ 41000 h 290000"/>
                  <a:gd name="connsiteX12" fmla="*/ 132429 w 383143"/>
                  <a:gd name="connsiteY12" fmla="*/ 28571 h 290000"/>
                  <a:gd name="connsiteX13" fmla="*/ 250572 w 383143"/>
                  <a:gd name="connsiteY13" fmla="*/ 28571 h 290000"/>
                  <a:gd name="connsiteX14" fmla="*/ 294857 w 383143"/>
                  <a:gd name="connsiteY14" fmla="*/ 34000 h 290000"/>
                  <a:gd name="connsiteX15" fmla="*/ 338143 w 383143"/>
                  <a:gd name="connsiteY15" fmla="*/ 64143 h 290000"/>
                  <a:gd name="connsiteX16" fmla="*/ 354572 w 383143"/>
                  <a:gd name="connsiteY16" fmla="*/ 132429 h 290000"/>
                  <a:gd name="connsiteX17" fmla="*/ 354572 w 383143"/>
                  <a:gd name="connsiteY17" fmla="*/ 290000 h 290000"/>
                  <a:gd name="connsiteX18" fmla="*/ 383143 w 383143"/>
                  <a:gd name="connsiteY18" fmla="*/ 290000 h 290000"/>
                  <a:gd name="connsiteX19" fmla="*/ 383143 w 383143"/>
                  <a:gd name="connsiteY19" fmla="*/ 132429 h 290000"/>
                  <a:gd name="connsiteX20" fmla="*/ 373714 w 383143"/>
                  <a:gd name="connsiteY20" fmla="*/ 71714 h 29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3143" h="290000">
                    <a:moveTo>
                      <a:pt x="373714" y="71714"/>
                    </a:moveTo>
                    <a:cubicBezTo>
                      <a:pt x="364429" y="45857"/>
                      <a:pt x="347429" y="27000"/>
                      <a:pt x="325714" y="15714"/>
                    </a:cubicBezTo>
                    <a:cubicBezTo>
                      <a:pt x="304143" y="4286"/>
                      <a:pt x="278572" y="0"/>
                      <a:pt x="250572" y="0"/>
                    </a:cubicBezTo>
                    <a:lnTo>
                      <a:pt x="132429" y="0"/>
                    </a:lnTo>
                    <a:cubicBezTo>
                      <a:pt x="113714" y="0"/>
                      <a:pt x="96286" y="2000"/>
                      <a:pt x="80143" y="6571"/>
                    </a:cubicBezTo>
                    <a:cubicBezTo>
                      <a:pt x="56143" y="13429"/>
                      <a:pt x="35143" y="27000"/>
                      <a:pt x="21143" y="48286"/>
                    </a:cubicBezTo>
                    <a:cubicBezTo>
                      <a:pt x="7000" y="69571"/>
                      <a:pt x="0" y="97429"/>
                      <a:pt x="0" y="132429"/>
                    </a:cubicBezTo>
                    <a:lnTo>
                      <a:pt x="0" y="290000"/>
                    </a:lnTo>
                    <a:lnTo>
                      <a:pt x="28571" y="290000"/>
                    </a:lnTo>
                    <a:lnTo>
                      <a:pt x="28571" y="132429"/>
                    </a:lnTo>
                    <a:cubicBezTo>
                      <a:pt x="28571" y="111571"/>
                      <a:pt x="31429" y="94857"/>
                      <a:pt x="36286" y="81571"/>
                    </a:cubicBezTo>
                    <a:cubicBezTo>
                      <a:pt x="43714" y="61714"/>
                      <a:pt x="55000" y="49429"/>
                      <a:pt x="70714" y="41000"/>
                    </a:cubicBezTo>
                    <a:cubicBezTo>
                      <a:pt x="86571" y="32571"/>
                      <a:pt x="107429" y="28571"/>
                      <a:pt x="132429" y="28571"/>
                    </a:cubicBezTo>
                    <a:lnTo>
                      <a:pt x="250572" y="28571"/>
                    </a:lnTo>
                    <a:cubicBezTo>
                      <a:pt x="267286" y="28571"/>
                      <a:pt x="282143" y="30286"/>
                      <a:pt x="294857" y="34000"/>
                    </a:cubicBezTo>
                    <a:cubicBezTo>
                      <a:pt x="314000" y="39571"/>
                      <a:pt x="328000" y="49000"/>
                      <a:pt x="338143" y="64143"/>
                    </a:cubicBezTo>
                    <a:cubicBezTo>
                      <a:pt x="348143" y="79286"/>
                      <a:pt x="354572" y="101143"/>
                      <a:pt x="354572" y="132429"/>
                    </a:cubicBezTo>
                    <a:lnTo>
                      <a:pt x="354572" y="290000"/>
                    </a:lnTo>
                    <a:lnTo>
                      <a:pt x="383143" y="290000"/>
                    </a:lnTo>
                    <a:lnTo>
                      <a:pt x="383143" y="132429"/>
                    </a:lnTo>
                    <a:cubicBezTo>
                      <a:pt x="383143" y="109000"/>
                      <a:pt x="380000" y="89000"/>
                      <a:pt x="373714" y="71714"/>
                    </a:cubicBezTo>
                    <a:close/>
                  </a:path>
                </a:pathLst>
              </a:custGeom>
              <a:grpFill/>
              <a:ln w="1420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Freeform: Shape 54">
                <a:extLst>
                  <a:ext uri="{FF2B5EF4-FFF2-40B4-BE49-F238E27FC236}">
                    <a16:creationId xmlns:a16="http://schemas.microsoft.com/office/drawing/2014/main" id="{CCA8B40C-66E3-942E-2783-53684D96BEBA}"/>
                  </a:ext>
                </a:extLst>
              </p:cNvPr>
              <p:cNvSpPr/>
              <p:nvPr/>
            </p:nvSpPr>
            <p:spPr>
              <a:xfrm>
                <a:off x="21877843" y="11407862"/>
                <a:ext cx="270857" cy="266142"/>
              </a:xfrm>
              <a:custGeom>
                <a:avLst/>
                <a:gdLst>
                  <a:gd name="connsiteX0" fmla="*/ 181857 w 270857"/>
                  <a:gd name="connsiteY0" fmla="*/ 143 h 266142"/>
                  <a:gd name="connsiteX1" fmla="*/ 161714 w 270857"/>
                  <a:gd name="connsiteY1" fmla="*/ 20286 h 266142"/>
                  <a:gd name="connsiteX2" fmla="*/ 216143 w 270857"/>
                  <a:gd name="connsiteY2" fmla="*/ 74714 h 266142"/>
                  <a:gd name="connsiteX3" fmla="*/ 112714 w 270857"/>
                  <a:gd name="connsiteY3" fmla="*/ 74714 h 266142"/>
                  <a:gd name="connsiteX4" fmla="*/ 0 w 270857"/>
                  <a:gd name="connsiteY4" fmla="*/ 187429 h 266142"/>
                  <a:gd name="connsiteX5" fmla="*/ 0 w 270857"/>
                  <a:gd name="connsiteY5" fmla="*/ 266143 h 266142"/>
                  <a:gd name="connsiteX6" fmla="*/ 28571 w 270857"/>
                  <a:gd name="connsiteY6" fmla="*/ 266143 h 266142"/>
                  <a:gd name="connsiteX7" fmla="*/ 28571 w 270857"/>
                  <a:gd name="connsiteY7" fmla="*/ 187429 h 266142"/>
                  <a:gd name="connsiteX8" fmla="*/ 53286 w 270857"/>
                  <a:gd name="connsiteY8" fmla="*/ 127857 h 266142"/>
                  <a:gd name="connsiteX9" fmla="*/ 112857 w 270857"/>
                  <a:gd name="connsiteY9" fmla="*/ 103143 h 266142"/>
                  <a:gd name="connsiteX10" fmla="*/ 216286 w 270857"/>
                  <a:gd name="connsiteY10" fmla="*/ 103143 h 266142"/>
                  <a:gd name="connsiteX11" fmla="*/ 161857 w 270857"/>
                  <a:gd name="connsiteY11" fmla="*/ 157571 h 266142"/>
                  <a:gd name="connsiteX12" fmla="*/ 182000 w 270857"/>
                  <a:gd name="connsiteY12" fmla="*/ 177714 h 266142"/>
                  <a:gd name="connsiteX13" fmla="*/ 270857 w 270857"/>
                  <a:gd name="connsiteY13" fmla="*/ 88857 h 266142"/>
                  <a:gd name="connsiteX14" fmla="*/ 182000 w 270857"/>
                  <a:gd name="connsiteY14" fmla="*/ 0 h 26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0857" h="266142">
                    <a:moveTo>
                      <a:pt x="181857" y="143"/>
                    </a:moveTo>
                    <a:lnTo>
                      <a:pt x="161714" y="20286"/>
                    </a:lnTo>
                    <a:lnTo>
                      <a:pt x="216143" y="74714"/>
                    </a:lnTo>
                    <a:lnTo>
                      <a:pt x="112714" y="74714"/>
                    </a:lnTo>
                    <a:cubicBezTo>
                      <a:pt x="50429" y="74714"/>
                      <a:pt x="0" y="125143"/>
                      <a:pt x="0" y="187429"/>
                    </a:cubicBezTo>
                    <a:lnTo>
                      <a:pt x="0" y="266143"/>
                    </a:lnTo>
                    <a:lnTo>
                      <a:pt x="28571" y="266143"/>
                    </a:lnTo>
                    <a:lnTo>
                      <a:pt x="28571" y="187429"/>
                    </a:lnTo>
                    <a:cubicBezTo>
                      <a:pt x="28571" y="164143"/>
                      <a:pt x="38000" y="143143"/>
                      <a:pt x="53286" y="127857"/>
                    </a:cubicBezTo>
                    <a:cubicBezTo>
                      <a:pt x="68571" y="112571"/>
                      <a:pt x="89571" y="103143"/>
                      <a:pt x="112857" y="103143"/>
                    </a:cubicBezTo>
                    <a:lnTo>
                      <a:pt x="216286" y="103143"/>
                    </a:lnTo>
                    <a:lnTo>
                      <a:pt x="161857" y="157571"/>
                    </a:lnTo>
                    <a:lnTo>
                      <a:pt x="182000" y="177714"/>
                    </a:lnTo>
                    <a:lnTo>
                      <a:pt x="270857" y="88857"/>
                    </a:lnTo>
                    <a:lnTo>
                      <a:pt x="182000" y="0"/>
                    </a:lnTo>
                    <a:close/>
                  </a:path>
                </a:pathLst>
              </a:custGeom>
              <a:grpFill/>
              <a:ln w="1420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89872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2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2000"/>
                                        <p:tgtEl>
                                          <p:spTgt spid="4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20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2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20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20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2000"/>
                                        <p:tgtEl>
                                          <p:spTgt spid="2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3" grpId="0"/>
      <p:bldP spid="20" grpId="0"/>
      <p:bldP spid="21"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E6A44-9B7D-A18F-30F3-3837B6E0ABB7}"/>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3AD45B4-C73B-B269-F363-09D1572A369C}"/>
              </a:ext>
            </a:extLst>
          </p:cNvPr>
          <p:cNvSpPr>
            <a:spLocks noGrp="1"/>
          </p:cNvSpPr>
          <p:nvPr>
            <p:ph idx="1"/>
          </p:nvPr>
        </p:nvSpPr>
        <p:spPr>
          <a:xfrm>
            <a:off x="717551" y="4278413"/>
            <a:ext cx="22999577" cy="5937907"/>
          </a:xfrm>
          <a:ln>
            <a:noFill/>
          </a:ln>
        </p:spPr>
        <p:txBody>
          <a:bodyPr vert="horz" lIns="0" tIns="0" rIns="0" bIns="0" rtlCol="0" anchor="t">
            <a:noAutofit/>
          </a:bodyPr>
          <a:lstStyle/>
          <a:p>
            <a:pPr marL="187325">
              <a:spcBef>
                <a:spcPts val="600"/>
              </a:spcBef>
              <a:spcAft>
                <a:spcPts val="600"/>
              </a:spcAft>
            </a:pPr>
            <a:r>
              <a:rPr lang="en-AU" sz="4000"/>
              <a:t>What</a:t>
            </a:r>
            <a:r>
              <a:rPr lang="en-AU" sz="4000">
                <a:cs typeface="Arial"/>
              </a:rPr>
              <a:t> is changing?</a:t>
            </a:r>
            <a:endParaRPr lang="en-US" sz="4000" b="0">
              <a:solidFill>
                <a:srgbClr val="000000"/>
              </a:solidFill>
              <a:cs typeface="Arial"/>
            </a:endParaRPr>
          </a:p>
          <a:p>
            <a:pPr marL="187325">
              <a:spcBef>
                <a:spcPts val="600"/>
              </a:spcBef>
              <a:spcAft>
                <a:spcPts val="600"/>
              </a:spcAft>
            </a:pPr>
            <a:endParaRPr lang="en-AU" sz="4000" b="0">
              <a:solidFill>
                <a:srgbClr val="000000"/>
              </a:solidFill>
              <a:cs typeface="Arial"/>
            </a:endParaRPr>
          </a:p>
          <a:p>
            <a:pPr marL="701675" indent="-514350">
              <a:spcBef>
                <a:spcPts val="600"/>
              </a:spcBef>
              <a:spcAft>
                <a:spcPts val="600"/>
              </a:spcAft>
              <a:buClr>
                <a:schemeClr val="accent4"/>
              </a:buClr>
              <a:buAutoNum type="arabicPeriod"/>
            </a:pPr>
            <a:r>
              <a:rPr lang="en-AU" sz="4000" b="0">
                <a:solidFill>
                  <a:schemeClr val="tx2"/>
                </a:solidFill>
                <a:cs typeface="Arial"/>
              </a:rPr>
              <a:t>We are proposing a new Talent Acquisition structure </a:t>
            </a:r>
            <a:endParaRPr lang="en-US" sz="4000" b="0">
              <a:solidFill>
                <a:schemeClr val="tx2"/>
              </a:solidFill>
              <a:cs typeface="Arial"/>
            </a:endParaRPr>
          </a:p>
          <a:p>
            <a:pPr marL="701675" indent="-514350">
              <a:spcBef>
                <a:spcPts val="600"/>
              </a:spcBef>
              <a:spcAft>
                <a:spcPts val="600"/>
              </a:spcAft>
              <a:buClr>
                <a:schemeClr val="accent4"/>
              </a:buClr>
              <a:buAutoNum type="arabicPeriod"/>
            </a:pPr>
            <a:r>
              <a:rPr lang="en-AU" sz="4000" b="0">
                <a:solidFill>
                  <a:schemeClr val="tx2"/>
                </a:solidFill>
                <a:cs typeface="Arial"/>
              </a:rPr>
              <a:t>We are introducing new roles to the team </a:t>
            </a:r>
            <a:endParaRPr lang="en-US" sz="4000" b="0">
              <a:solidFill>
                <a:schemeClr val="tx2"/>
              </a:solidFill>
              <a:cs typeface="Arial"/>
            </a:endParaRPr>
          </a:p>
          <a:p>
            <a:pPr marL="701675" indent="-514350">
              <a:spcBef>
                <a:spcPts val="600"/>
              </a:spcBef>
              <a:spcAft>
                <a:spcPts val="600"/>
              </a:spcAft>
              <a:buClr>
                <a:schemeClr val="accent4"/>
              </a:buClr>
              <a:buAutoNum type="arabicPeriod"/>
            </a:pPr>
            <a:r>
              <a:rPr lang="en-AU" sz="4000" b="0">
                <a:solidFill>
                  <a:schemeClr val="tx2"/>
                </a:solidFill>
                <a:cs typeface="Arial"/>
              </a:rPr>
              <a:t>We are regrading some of our current roles </a:t>
            </a:r>
            <a:endParaRPr lang="en-US" sz="4000" b="0">
              <a:solidFill>
                <a:schemeClr val="tx2"/>
              </a:solidFill>
              <a:cs typeface="Arial"/>
            </a:endParaRPr>
          </a:p>
          <a:p>
            <a:pPr marL="701675" indent="-514350">
              <a:spcBef>
                <a:spcPts val="600"/>
              </a:spcBef>
              <a:spcAft>
                <a:spcPts val="600"/>
              </a:spcAft>
              <a:buClr>
                <a:schemeClr val="accent4"/>
              </a:buClr>
              <a:buAutoNum type="arabicPeriod"/>
            </a:pPr>
            <a:r>
              <a:rPr lang="en-AU" sz="4000" b="0">
                <a:solidFill>
                  <a:schemeClr val="tx2"/>
                </a:solidFill>
                <a:cs typeface="Arial"/>
              </a:rPr>
              <a:t>We are deleting some of our current roles </a:t>
            </a:r>
          </a:p>
          <a:p>
            <a:pPr marL="701675" indent="-514350">
              <a:spcBef>
                <a:spcPts val="600"/>
              </a:spcBef>
              <a:spcAft>
                <a:spcPts val="600"/>
              </a:spcAft>
              <a:buClr>
                <a:schemeClr val="accent4"/>
              </a:buClr>
              <a:buAutoNum type="arabicPeriod"/>
            </a:pPr>
            <a:r>
              <a:rPr lang="en-AU" sz="4000" b="0">
                <a:solidFill>
                  <a:schemeClr val="tx2"/>
                </a:solidFill>
                <a:cs typeface="Arial"/>
              </a:rPr>
              <a:t>We are changing all role descriptions</a:t>
            </a:r>
            <a:endParaRPr lang="en-AU" sz="4000">
              <a:solidFill>
                <a:schemeClr val="tx2"/>
              </a:solidFill>
              <a:cs typeface="Arial"/>
            </a:endParaRPr>
          </a:p>
          <a:p>
            <a:pPr marL="701675" indent="-514350">
              <a:spcBef>
                <a:spcPts val="600"/>
              </a:spcBef>
              <a:spcAft>
                <a:spcPts val="600"/>
              </a:spcAft>
              <a:buClr>
                <a:srgbClr val="146CFD"/>
              </a:buClr>
              <a:buFont typeface="Arial"/>
              <a:buChar char="•"/>
            </a:pPr>
            <a:endParaRPr lang="en-AU" sz="3200" b="0">
              <a:solidFill>
                <a:srgbClr val="002664"/>
              </a:solidFill>
              <a:cs typeface="Arial"/>
            </a:endParaRPr>
          </a:p>
          <a:p>
            <a:pPr lvl="1">
              <a:spcBef>
                <a:spcPts val="600"/>
              </a:spcBef>
              <a:spcAft>
                <a:spcPts val="600"/>
              </a:spcAft>
            </a:pPr>
            <a:endParaRPr lang="en-AU" sz="3200">
              <a:solidFill>
                <a:srgbClr val="146CFD"/>
              </a:solidFill>
              <a:cs typeface="Arial"/>
            </a:endParaRPr>
          </a:p>
          <a:p>
            <a:pPr lvl="1">
              <a:spcBef>
                <a:spcPts val="600"/>
              </a:spcBef>
              <a:spcAft>
                <a:spcPts val="600"/>
              </a:spcAft>
            </a:pPr>
            <a:endParaRPr lang="en-AU" sz="3200">
              <a:solidFill>
                <a:srgbClr val="146CFD"/>
              </a:solidFill>
              <a:cs typeface="Arial"/>
            </a:endParaRPr>
          </a:p>
          <a:p>
            <a:pPr lvl="1">
              <a:spcBef>
                <a:spcPts val="600"/>
              </a:spcBef>
              <a:spcAft>
                <a:spcPts val="600"/>
              </a:spcAft>
            </a:pPr>
            <a:endParaRPr lang="en-AU" sz="3200" b="0">
              <a:solidFill>
                <a:srgbClr val="FF0000"/>
              </a:solidFill>
              <a:cs typeface="Arial"/>
            </a:endParaRPr>
          </a:p>
          <a:p>
            <a:pPr>
              <a:spcBef>
                <a:spcPts val="600"/>
              </a:spcBef>
              <a:spcAft>
                <a:spcPts val="600"/>
              </a:spcAft>
              <a:buClr>
                <a:srgbClr val="146CFD"/>
              </a:buClr>
            </a:pPr>
            <a:endParaRPr lang="en-AU" b="0">
              <a:solidFill>
                <a:srgbClr val="002664"/>
              </a:solidFill>
              <a:cs typeface="Arial"/>
            </a:endParaRPr>
          </a:p>
          <a:p>
            <a:pPr>
              <a:spcBef>
                <a:spcPts val="600"/>
              </a:spcBef>
              <a:spcAft>
                <a:spcPts val="600"/>
              </a:spcAft>
            </a:pPr>
            <a:br>
              <a:rPr lang="en-AU" sz="3200" b="0"/>
            </a:br>
            <a:endParaRPr lang="en-AU" sz="2800" b="0">
              <a:solidFill>
                <a:schemeClr val="tx2"/>
              </a:solidFill>
            </a:endParaRPr>
          </a:p>
          <a:p>
            <a:pPr>
              <a:spcBef>
                <a:spcPts val="600"/>
              </a:spcBef>
              <a:spcAft>
                <a:spcPts val="600"/>
              </a:spcAft>
            </a:pPr>
            <a:endParaRPr lang="en-AU" sz="2400" b="0">
              <a:solidFill>
                <a:schemeClr val="tx2"/>
              </a:solidFill>
            </a:endParaRPr>
          </a:p>
          <a:p>
            <a:pPr>
              <a:spcBef>
                <a:spcPts val="600"/>
              </a:spcBef>
              <a:spcAft>
                <a:spcPts val="600"/>
              </a:spcAft>
            </a:pPr>
            <a:endParaRPr lang="en-AU" sz="3200"/>
          </a:p>
        </p:txBody>
      </p:sp>
      <p:sp>
        <p:nvSpPr>
          <p:cNvPr id="4" name="Slide Number Placeholder 3">
            <a:extLst>
              <a:ext uri="{FF2B5EF4-FFF2-40B4-BE49-F238E27FC236}">
                <a16:creationId xmlns:a16="http://schemas.microsoft.com/office/drawing/2014/main" id="{BEB9AEE5-D805-2E2C-2DD1-6723616DE31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6D7E5B-A78B-4B2C-A3DF-CDE1EFD1EBA1}" type="slidenum">
              <a:rPr kumimoji="0" lang="en-AU" sz="1800" b="0" i="0" u="none" strike="noStrike" kern="1200" cap="none" spc="0" normalizeH="0" baseline="0" noProof="0" smtClean="0">
                <a:ln>
                  <a:noFill/>
                </a:ln>
                <a:solidFill>
                  <a:srgbClr val="002664"/>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AU" sz="1800" b="0" i="0" u="none" strike="noStrike" kern="1200" cap="none" spc="0" normalizeH="0" baseline="0" noProof="0">
              <a:ln>
                <a:noFill/>
              </a:ln>
              <a:solidFill>
                <a:srgbClr val="002664"/>
              </a:solidFill>
              <a:effectLst/>
              <a:uLnTx/>
              <a:uFillTx/>
              <a:latin typeface="Arial"/>
              <a:ea typeface="+mn-ea"/>
              <a:cs typeface="+mn-cs"/>
            </a:endParaRPr>
          </a:p>
        </p:txBody>
      </p:sp>
      <p:sp>
        <p:nvSpPr>
          <p:cNvPr id="7" name="Title 6">
            <a:extLst>
              <a:ext uri="{FF2B5EF4-FFF2-40B4-BE49-F238E27FC236}">
                <a16:creationId xmlns:a16="http://schemas.microsoft.com/office/drawing/2014/main" id="{76E8AAFD-8F91-EBC5-753A-4E9D1AE71542}"/>
              </a:ext>
            </a:extLst>
          </p:cNvPr>
          <p:cNvSpPr>
            <a:spLocks noGrp="1"/>
          </p:cNvSpPr>
          <p:nvPr>
            <p:ph type="title"/>
          </p:nvPr>
        </p:nvSpPr>
        <p:spPr>
          <a:xfrm>
            <a:off x="720001" y="2317482"/>
            <a:ext cx="22999577" cy="1104880"/>
          </a:xfrm>
        </p:spPr>
        <p:txBody>
          <a:bodyPr/>
          <a:lstStyle/>
          <a:p>
            <a:r>
              <a:rPr lang="en-US" sz="4750"/>
              <a:t>Changes at a Glance</a:t>
            </a:r>
            <a:endParaRPr lang="en-AU"/>
          </a:p>
        </p:txBody>
      </p:sp>
      <p:sp>
        <p:nvSpPr>
          <p:cNvPr id="3" name="Callout: Line 2">
            <a:extLst>
              <a:ext uri="{FF2B5EF4-FFF2-40B4-BE49-F238E27FC236}">
                <a16:creationId xmlns:a16="http://schemas.microsoft.com/office/drawing/2014/main" id="{ABB8C1C1-1324-22BC-DB93-C1BF70637850}"/>
              </a:ext>
            </a:extLst>
          </p:cNvPr>
          <p:cNvSpPr/>
          <p:nvPr/>
        </p:nvSpPr>
        <p:spPr>
          <a:xfrm>
            <a:off x="1676277" y="11308861"/>
            <a:ext cx="19440780" cy="1618635"/>
          </a:xfrm>
          <a:prstGeom prst="borderCallout1">
            <a:avLst>
              <a:gd name="adj1" fmla="val 31638"/>
              <a:gd name="adj2" fmla="val 100828"/>
              <a:gd name="adj3" fmla="val 30934"/>
              <a:gd name="adj4" fmla="val 140602"/>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endParaRPr lang="en-AU" sz="3600" b="1" i="0" u="none" strike="noStrike" kern="1200" cap="none" spc="0" normalizeH="0" baseline="0" noProof="0">
              <a:ln>
                <a:noFill/>
              </a:ln>
              <a:solidFill>
                <a:srgbClr val="002664"/>
              </a:solidFill>
              <a:effectLst/>
              <a:uLnTx/>
              <a:uFillTx/>
              <a:latin typeface="Arial"/>
              <a:cs typeface="Arial"/>
            </a:endParaRPr>
          </a:p>
        </p:txBody>
      </p:sp>
    </p:spTree>
    <p:extLst>
      <p:ext uri="{BB962C8B-B14F-4D97-AF65-F5344CB8AC3E}">
        <p14:creationId xmlns:p14="http://schemas.microsoft.com/office/powerpoint/2010/main" val="220272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20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fade">
                                      <p:cBhvr>
                                        <p:cTn id="12" dur="20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2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fade">
                                      <p:cBhvr>
                                        <p:cTn id="22" dur="2000"/>
                                        <p:tgtEl>
                                          <p:spTgt spid="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fade">
                                      <p:cBhvr>
                                        <p:cTn id="27" dur="2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E6A44-9B7D-A18F-30F3-3837B6E0ABB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6E8AAFD-8F91-EBC5-753A-4E9D1AE71542}"/>
              </a:ext>
            </a:extLst>
          </p:cNvPr>
          <p:cNvSpPr>
            <a:spLocks noGrp="1"/>
          </p:cNvSpPr>
          <p:nvPr>
            <p:ph type="title"/>
          </p:nvPr>
        </p:nvSpPr>
        <p:spPr/>
        <p:txBody>
          <a:bodyPr/>
          <a:lstStyle/>
          <a:p>
            <a:r>
              <a:rPr lang="en-US"/>
              <a:t>Changes at a glance</a:t>
            </a:r>
            <a:endParaRPr lang="en-AU"/>
          </a:p>
        </p:txBody>
      </p:sp>
      <p:sp>
        <p:nvSpPr>
          <p:cNvPr id="8" name="Content Placeholder 7">
            <a:extLst>
              <a:ext uri="{FF2B5EF4-FFF2-40B4-BE49-F238E27FC236}">
                <a16:creationId xmlns:a16="http://schemas.microsoft.com/office/drawing/2014/main" id="{33AD45B4-C73B-B269-F363-09D1572A369C}"/>
              </a:ext>
            </a:extLst>
          </p:cNvPr>
          <p:cNvSpPr>
            <a:spLocks noGrp="1"/>
          </p:cNvSpPr>
          <p:nvPr>
            <p:ph idx="1"/>
          </p:nvPr>
        </p:nvSpPr>
        <p:spPr>
          <a:xfrm>
            <a:off x="717550" y="3360942"/>
            <a:ext cx="10709860" cy="7692455"/>
          </a:xfrm>
          <a:ln>
            <a:noFill/>
          </a:ln>
        </p:spPr>
        <p:txBody>
          <a:bodyPr vert="horz" lIns="0" tIns="0" rIns="0" bIns="0" rtlCol="0" anchor="t">
            <a:noAutofit/>
          </a:bodyPr>
          <a:lstStyle/>
          <a:p>
            <a:pPr marL="457200" indent="-457200">
              <a:spcBef>
                <a:spcPts val="600"/>
              </a:spcBef>
              <a:spcAft>
                <a:spcPts val="600"/>
              </a:spcAft>
              <a:buClr>
                <a:srgbClr val="146CFD"/>
              </a:buClr>
            </a:pPr>
            <a:r>
              <a:rPr lang="en-AU"/>
              <a:t>Introduction of New Roles:</a:t>
            </a:r>
            <a:endParaRPr lang="en-AU">
              <a:cs typeface="Arial"/>
            </a:endParaRPr>
          </a:p>
          <a:p>
            <a:pPr marL="457200" indent="-457200">
              <a:spcBef>
                <a:spcPts val="600"/>
              </a:spcBef>
              <a:spcAft>
                <a:spcPts val="600"/>
              </a:spcAft>
              <a:buClr>
                <a:srgbClr val="146CFD"/>
              </a:buClr>
              <a:buChar char="•"/>
            </a:pPr>
            <a:r>
              <a:rPr lang="en-AU" sz="3400" b="0">
                <a:solidFill>
                  <a:schemeClr val="tx2"/>
                </a:solidFill>
                <a:cs typeface="Arial"/>
              </a:rPr>
              <a:t>We are </a:t>
            </a:r>
            <a:r>
              <a:rPr lang="en-AU" sz="3400">
                <a:solidFill>
                  <a:schemeClr val="tx2"/>
                </a:solidFill>
                <a:cs typeface="Arial"/>
              </a:rPr>
              <a:t>introducing</a:t>
            </a:r>
            <a:r>
              <a:rPr lang="en-AU" sz="3400" b="0">
                <a:solidFill>
                  <a:schemeClr val="tx2"/>
                </a:solidFill>
                <a:cs typeface="Arial"/>
              </a:rPr>
              <a:t> a new permanent </a:t>
            </a:r>
            <a:r>
              <a:rPr lang="en-AU" sz="3400">
                <a:solidFill>
                  <a:schemeClr val="tx2"/>
                </a:solidFill>
                <a:cs typeface="Arial"/>
              </a:rPr>
              <a:t>Talent Acquisition Lead</a:t>
            </a:r>
            <a:r>
              <a:rPr lang="en-AU" sz="3400" b="0">
                <a:solidFill>
                  <a:schemeClr val="tx2"/>
                </a:solidFill>
                <a:cs typeface="Arial"/>
              </a:rPr>
              <a:t>, Projects and Continuous Improvement role at the </a:t>
            </a:r>
            <a:r>
              <a:rPr lang="en-AU" sz="3400">
                <a:solidFill>
                  <a:schemeClr val="tx2"/>
                </a:solidFill>
                <a:cs typeface="Arial"/>
              </a:rPr>
              <a:t>HM 3 level</a:t>
            </a:r>
          </a:p>
          <a:p>
            <a:pPr marL="457200" indent="-457200">
              <a:spcBef>
                <a:spcPts val="600"/>
              </a:spcBef>
              <a:spcAft>
                <a:spcPts val="600"/>
              </a:spcAft>
              <a:buClr>
                <a:srgbClr val="146CFD"/>
              </a:buClr>
              <a:buChar char="•"/>
            </a:pPr>
            <a:r>
              <a:rPr lang="en-AU" sz="3400" b="0">
                <a:solidFill>
                  <a:schemeClr val="tx2"/>
                </a:solidFill>
                <a:cs typeface="Arial"/>
              </a:rPr>
              <a:t>We are </a:t>
            </a:r>
            <a:r>
              <a:rPr lang="en-AU" sz="3400">
                <a:solidFill>
                  <a:schemeClr val="tx2"/>
                </a:solidFill>
                <a:cs typeface="Arial"/>
              </a:rPr>
              <a:t>introducing </a:t>
            </a:r>
            <a:r>
              <a:rPr lang="en-AU" sz="3400" b="0">
                <a:solidFill>
                  <a:schemeClr val="tx2"/>
                </a:solidFill>
                <a:cs typeface="Arial"/>
              </a:rPr>
              <a:t>new permanent </a:t>
            </a:r>
            <a:r>
              <a:rPr lang="en-AU" sz="3400">
                <a:solidFill>
                  <a:schemeClr val="tx2"/>
                </a:solidFill>
                <a:cs typeface="Arial"/>
              </a:rPr>
              <a:t>Senior Talent </a:t>
            </a:r>
            <a:r>
              <a:rPr lang="en-AU" sz="3400" b="0">
                <a:solidFill>
                  <a:schemeClr val="tx2"/>
                </a:solidFill>
                <a:cs typeface="Arial"/>
              </a:rPr>
              <a:t>Acquisition </a:t>
            </a:r>
            <a:r>
              <a:rPr lang="en-AU" sz="3400">
                <a:solidFill>
                  <a:schemeClr val="tx2"/>
                </a:solidFill>
                <a:cs typeface="Arial"/>
              </a:rPr>
              <a:t>Advisor</a:t>
            </a:r>
            <a:r>
              <a:rPr lang="en-AU" sz="3400" b="0">
                <a:solidFill>
                  <a:schemeClr val="tx2"/>
                </a:solidFill>
                <a:cs typeface="Arial"/>
              </a:rPr>
              <a:t> roles at the </a:t>
            </a:r>
            <a:r>
              <a:rPr lang="en-AU" sz="3400">
                <a:solidFill>
                  <a:schemeClr val="tx2"/>
                </a:solidFill>
                <a:cs typeface="Arial"/>
              </a:rPr>
              <a:t>HM2 level</a:t>
            </a:r>
          </a:p>
          <a:p>
            <a:pPr marL="457200" indent="-457200">
              <a:spcBef>
                <a:spcPts val="600"/>
              </a:spcBef>
              <a:spcAft>
                <a:spcPts val="600"/>
              </a:spcAft>
              <a:buClr>
                <a:srgbClr val="146CFD"/>
              </a:buClr>
              <a:buFont typeface="Arial" panose="020B0604020202020204" pitchFamily="34" charset="0"/>
              <a:buChar char="•"/>
            </a:pPr>
            <a:r>
              <a:rPr lang="en-AU" sz="3400" b="0">
                <a:solidFill>
                  <a:schemeClr val="tx2"/>
                </a:solidFill>
                <a:cs typeface="Arial"/>
              </a:rPr>
              <a:t>The current Talent Acquisition </a:t>
            </a:r>
            <a:r>
              <a:rPr lang="en-AU" sz="3400">
                <a:solidFill>
                  <a:schemeClr val="tx2"/>
                </a:solidFill>
                <a:cs typeface="Arial"/>
              </a:rPr>
              <a:t>Sourcing Specialist </a:t>
            </a:r>
            <a:r>
              <a:rPr lang="en-AU" sz="3400" b="0">
                <a:solidFill>
                  <a:schemeClr val="tx2"/>
                </a:solidFill>
                <a:cs typeface="Arial"/>
              </a:rPr>
              <a:t>role has been </a:t>
            </a:r>
            <a:r>
              <a:rPr lang="en-AU" sz="3400">
                <a:solidFill>
                  <a:schemeClr val="tx2"/>
                </a:solidFill>
                <a:cs typeface="Arial"/>
              </a:rPr>
              <a:t>regraded </a:t>
            </a:r>
            <a:r>
              <a:rPr lang="en-AU" sz="3400" b="0">
                <a:solidFill>
                  <a:schemeClr val="tx2"/>
                </a:solidFill>
                <a:cs typeface="Arial"/>
              </a:rPr>
              <a:t>from a </a:t>
            </a:r>
            <a:r>
              <a:rPr lang="en-AU" sz="3400">
                <a:solidFill>
                  <a:schemeClr val="tx2"/>
                </a:solidFill>
                <a:cs typeface="Arial"/>
              </a:rPr>
              <a:t>HM3</a:t>
            </a:r>
            <a:r>
              <a:rPr lang="en-AU" sz="3400" b="0">
                <a:solidFill>
                  <a:schemeClr val="tx2"/>
                </a:solidFill>
                <a:cs typeface="Arial"/>
              </a:rPr>
              <a:t> to a </a:t>
            </a:r>
            <a:r>
              <a:rPr lang="en-AU" sz="3400">
                <a:solidFill>
                  <a:schemeClr val="tx2"/>
                </a:solidFill>
                <a:cs typeface="Arial"/>
              </a:rPr>
              <a:t>HM2 level </a:t>
            </a:r>
          </a:p>
          <a:p>
            <a:pPr marL="457200" indent="-457200">
              <a:spcBef>
                <a:spcPts val="600"/>
              </a:spcBef>
              <a:spcAft>
                <a:spcPts val="600"/>
              </a:spcAft>
              <a:buClr>
                <a:srgbClr val="146CFD"/>
              </a:buClr>
              <a:buFont typeface="Arial" panose="020B0604020202020204" pitchFamily="34" charset="0"/>
              <a:buChar char="•"/>
            </a:pPr>
            <a:r>
              <a:rPr lang="en-AU" sz="3400" b="0">
                <a:solidFill>
                  <a:schemeClr val="tx2"/>
                </a:solidFill>
                <a:cs typeface="Arial"/>
              </a:rPr>
              <a:t>The current Talent Acquisition </a:t>
            </a:r>
            <a:r>
              <a:rPr lang="en-AU" sz="3400">
                <a:solidFill>
                  <a:schemeClr val="tx2"/>
                </a:solidFill>
                <a:cs typeface="Arial"/>
              </a:rPr>
              <a:t>Support Coordinator </a:t>
            </a:r>
            <a:r>
              <a:rPr lang="en-AU" sz="3400" b="0">
                <a:solidFill>
                  <a:schemeClr val="tx2"/>
                </a:solidFill>
                <a:cs typeface="Arial"/>
              </a:rPr>
              <a:t>role</a:t>
            </a:r>
            <a:r>
              <a:rPr lang="en-AU" sz="3400">
                <a:solidFill>
                  <a:schemeClr val="tx2"/>
                </a:solidFill>
                <a:cs typeface="Arial"/>
              </a:rPr>
              <a:t> </a:t>
            </a:r>
            <a:r>
              <a:rPr lang="en-AU" sz="3400" b="0">
                <a:solidFill>
                  <a:schemeClr val="tx2"/>
                </a:solidFill>
                <a:cs typeface="Arial"/>
              </a:rPr>
              <a:t>has been </a:t>
            </a:r>
            <a:r>
              <a:rPr lang="en-AU" sz="3400">
                <a:solidFill>
                  <a:schemeClr val="tx2"/>
                </a:solidFill>
                <a:cs typeface="Arial"/>
              </a:rPr>
              <a:t>regraded</a:t>
            </a:r>
            <a:r>
              <a:rPr lang="en-AU" sz="3400" b="0">
                <a:solidFill>
                  <a:schemeClr val="tx2"/>
                </a:solidFill>
                <a:cs typeface="Arial"/>
              </a:rPr>
              <a:t> from an </a:t>
            </a:r>
            <a:r>
              <a:rPr lang="en-AU" sz="3400">
                <a:solidFill>
                  <a:schemeClr val="tx2"/>
                </a:solidFill>
                <a:cs typeface="Arial"/>
              </a:rPr>
              <a:t>AO5 </a:t>
            </a:r>
            <a:r>
              <a:rPr lang="en-AU" sz="3400" b="0">
                <a:solidFill>
                  <a:schemeClr val="tx2"/>
                </a:solidFill>
                <a:cs typeface="Arial"/>
              </a:rPr>
              <a:t>to an </a:t>
            </a:r>
            <a:r>
              <a:rPr lang="en-AU" sz="3400">
                <a:solidFill>
                  <a:schemeClr val="tx2"/>
                </a:solidFill>
                <a:cs typeface="Arial"/>
              </a:rPr>
              <a:t>AO6 </a:t>
            </a:r>
            <a:r>
              <a:rPr lang="en-AU" sz="3400" b="0">
                <a:solidFill>
                  <a:schemeClr val="tx2"/>
                </a:solidFill>
                <a:cs typeface="Arial"/>
              </a:rPr>
              <a:t>level and the role title has been changed to </a:t>
            </a:r>
            <a:r>
              <a:rPr lang="en-AU" sz="3400">
                <a:solidFill>
                  <a:schemeClr val="tx2"/>
                </a:solidFill>
                <a:cs typeface="Arial"/>
              </a:rPr>
              <a:t>Assistant Advisor</a:t>
            </a:r>
            <a:r>
              <a:rPr lang="en-AU" sz="3400" b="0">
                <a:solidFill>
                  <a:schemeClr val="tx2"/>
                </a:solidFill>
                <a:cs typeface="Arial"/>
              </a:rPr>
              <a:t>,</a:t>
            </a:r>
            <a:r>
              <a:rPr lang="en-AU" sz="3400">
                <a:solidFill>
                  <a:schemeClr val="tx2"/>
                </a:solidFill>
                <a:cs typeface="Arial"/>
              </a:rPr>
              <a:t> Talent Acquisition</a:t>
            </a:r>
          </a:p>
          <a:p>
            <a:pPr marL="701675" indent="-514350">
              <a:spcBef>
                <a:spcPts val="600"/>
              </a:spcBef>
              <a:spcAft>
                <a:spcPts val="600"/>
              </a:spcAft>
              <a:buClr>
                <a:srgbClr val="146CFD"/>
              </a:buClr>
              <a:buFont typeface="Arial"/>
              <a:buChar char="•"/>
            </a:pPr>
            <a:endParaRPr lang="en-AU" sz="3200" b="0">
              <a:solidFill>
                <a:srgbClr val="002664"/>
              </a:solidFill>
              <a:cs typeface="Arial"/>
            </a:endParaRPr>
          </a:p>
          <a:p>
            <a:pPr lvl="1">
              <a:spcBef>
                <a:spcPts val="600"/>
              </a:spcBef>
              <a:spcAft>
                <a:spcPts val="600"/>
              </a:spcAft>
            </a:pPr>
            <a:endParaRPr lang="en-AU" sz="3200">
              <a:solidFill>
                <a:srgbClr val="146CFD"/>
              </a:solidFill>
              <a:cs typeface="Arial"/>
            </a:endParaRPr>
          </a:p>
          <a:p>
            <a:pPr lvl="1">
              <a:spcBef>
                <a:spcPts val="600"/>
              </a:spcBef>
              <a:spcAft>
                <a:spcPts val="600"/>
              </a:spcAft>
            </a:pPr>
            <a:endParaRPr lang="en-AU" sz="3200">
              <a:solidFill>
                <a:srgbClr val="146CFD"/>
              </a:solidFill>
              <a:cs typeface="Arial"/>
            </a:endParaRPr>
          </a:p>
          <a:p>
            <a:pPr lvl="1">
              <a:spcBef>
                <a:spcPts val="600"/>
              </a:spcBef>
              <a:spcAft>
                <a:spcPts val="600"/>
              </a:spcAft>
            </a:pPr>
            <a:endParaRPr lang="en-AU" sz="3200" b="0">
              <a:solidFill>
                <a:srgbClr val="FF0000"/>
              </a:solidFill>
              <a:cs typeface="Arial"/>
            </a:endParaRPr>
          </a:p>
          <a:p>
            <a:pPr>
              <a:spcBef>
                <a:spcPts val="600"/>
              </a:spcBef>
              <a:spcAft>
                <a:spcPts val="600"/>
              </a:spcAft>
              <a:buClr>
                <a:srgbClr val="146CFD"/>
              </a:buClr>
            </a:pPr>
            <a:endParaRPr lang="en-AU" b="0">
              <a:solidFill>
                <a:srgbClr val="002664"/>
              </a:solidFill>
              <a:cs typeface="Arial"/>
            </a:endParaRPr>
          </a:p>
          <a:p>
            <a:pPr>
              <a:spcBef>
                <a:spcPts val="600"/>
              </a:spcBef>
              <a:spcAft>
                <a:spcPts val="600"/>
              </a:spcAft>
            </a:pPr>
            <a:br>
              <a:rPr lang="en-AU" sz="3200" b="0"/>
            </a:br>
            <a:endParaRPr lang="en-AU" sz="2800" b="0">
              <a:solidFill>
                <a:schemeClr val="tx2"/>
              </a:solidFill>
            </a:endParaRPr>
          </a:p>
          <a:p>
            <a:pPr>
              <a:spcBef>
                <a:spcPts val="600"/>
              </a:spcBef>
              <a:spcAft>
                <a:spcPts val="600"/>
              </a:spcAft>
            </a:pPr>
            <a:endParaRPr lang="en-AU" sz="2400" b="0">
              <a:solidFill>
                <a:schemeClr val="tx2"/>
              </a:solidFill>
            </a:endParaRPr>
          </a:p>
          <a:p>
            <a:pPr>
              <a:spcBef>
                <a:spcPts val="600"/>
              </a:spcBef>
              <a:spcAft>
                <a:spcPts val="600"/>
              </a:spcAft>
            </a:pPr>
            <a:endParaRPr lang="en-AU" sz="3200"/>
          </a:p>
        </p:txBody>
      </p:sp>
      <p:sp>
        <p:nvSpPr>
          <p:cNvPr id="5" name="Content Placeholder 4">
            <a:extLst>
              <a:ext uri="{FF2B5EF4-FFF2-40B4-BE49-F238E27FC236}">
                <a16:creationId xmlns:a16="http://schemas.microsoft.com/office/drawing/2014/main" id="{58290854-4DBD-105E-2BE3-D10DC8A029F6}"/>
              </a:ext>
            </a:extLst>
          </p:cNvPr>
          <p:cNvSpPr>
            <a:spLocks noGrp="1"/>
          </p:cNvSpPr>
          <p:nvPr>
            <p:ph idx="12"/>
          </p:nvPr>
        </p:nvSpPr>
        <p:spPr>
          <a:xfrm>
            <a:off x="12447821" y="3372217"/>
            <a:ext cx="10782233" cy="7667516"/>
          </a:xfrm>
          <a:ln>
            <a:noFill/>
          </a:ln>
        </p:spPr>
        <p:txBody>
          <a:bodyPr vert="horz" lIns="0" tIns="0" rIns="0" bIns="0" rtlCol="0" anchor="t">
            <a:noAutofit/>
          </a:bodyPr>
          <a:lstStyle/>
          <a:p>
            <a:pPr lvl="1">
              <a:spcBef>
                <a:spcPts val="600"/>
              </a:spcBef>
              <a:spcAft>
                <a:spcPts val="600"/>
              </a:spcAft>
            </a:pPr>
            <a:r>
              <a:rPr lang="en-AU" sz="3600">
                <a:solidFill>
                  <a:schemeClr val="accent4"/>
                </a:solidFill>
              </a:rPr>
              <a:t>Removal of Roles and Functions:</a:t>
            </a:r>
            <a:endParaRPr lang="en-AU" sz="3600">
              <a:solidFill>
                <a:schemeClr val="accent4"/>
              </a:solidFill>
              <a:cs typeface="Arial"/>
            </a:endParaRPr>
          </a:p>
          <a:p>
            <a:pPr marL="796925" lvl="1" indent="-457200">
              <a:spcBef>
                <a:spcPts val="600"/>
              </a:spcBef>
              <a:spcAft>
                <a:spcPts val="600"/>
              </a:spcAft>
              <a:buClr>
                <a:srgbClr val="146CFD"/>
              </a:buClr>
              <a:buFont typeface="Arial" panose="020B0604020202020204" pitchFamily="34" charset="0"/>
              <a:buChar char="•"/>
            </a:pPr>
            <a:r>
              <a:rPr lang="en-AU" b="0">
                <a:solidFill>
                  <a:srgbClr val="002664"/>
                </a:solidFill>
                <a:cs typeface="Arial"/>
              </a:rPr>
              <a:t>We are </a:t>
            </a:r>
            <a:r>
              <a:rPr lang="en-AU">
                <a:solidFill>
                  <a:srgbClr val="002664"/>
                </a:solidFill>
                <a:cs typeface="Arial"/>
              </a:rPr>
              <a:t>removing</a:t>
            </a:r>
            <a:r>
              <a:rPr lang="en-AU" b="0">
                <a:solidFill>
                  <a:srgbClr val="002664"/>
                </a:solidFill>
                <a:cs typeface="Arial"/>
              </a:rPr>
              <a:t> the </a:t>
            </a:r>
            <a:r>
              <a:rPr lang="en-AU">
                <a:solidFill>
                  <a:srgbClr val="002664"/>
                </a:solidFill>
                <a:cs typeface="Arial"/>
              </a:rPr>
              <a:t>Talent Sourcing team</a:t>
            </a:r>
            <a:r>
              <a:rPr lang="en-AU" b="0">
                <a:solidFill>
                  <a:srgbClr val="002664"/>
                </a:solidFill>
                <a:cs typeface="Arial"/>
              </a:rPr>
              <a:t>. This team was a </a:t>
            </a:r>
            <a:r>
              <a:rPr lang="en-AU">
                <a:solidFill>
                  <a:srgbClr val="002664"/>
                </a:solidFill>
                <a:cs typeface="Arial"/>
              </a:rPr>
              <a:t>pilot function </a:t>
            </a:r>
            <a:r>
              <a:rPr lang="en-AU" b="0">
                <a:solidFill>
                  <a:srgbClr val="002664"/>
                </a:solidFill>
                <a:cs typeface="Arial"/>
              </a:rPr>
              <a:t>created in 2021 for two years to address the needs then and with the changes in market and our internal environment it has been identified that a </a:t>
            </a:r>
            <a:r>
              <a:rPr lang="en-AU">
                <a:solidFill>
                  <a:srgbClr val="002664"/>
                </a:solidFill>
                <a:cs typeface="Arial"/>
              </a:rPr>
              <a:t>dedicated team </a:t>
            </a:r>
            <a:r>
              <a:rPr lang="en-AU" b="0">
                <a:solidFill>
                  <a:srgbClr val="002664"/>
                </a:solidFill>
                <a:cs typeface="Arial"/>
              </a:rPr>
              <a:t>is </a:t>
            </a:r>
            <a:r>
              <a:rPr lang="en-AU">
                <a:solidFill>
                  <a:srgbClr val="002664"/>
                </a:solidFill>
                <a:cs typeface="Arial"/>
              </a:rPr>
              <a:t>no longer required </a:t>
            </a:r>
            <a:r>
              <a:rPr lang="en-AU" b="0">
                <a:solidFill>
                  <a:srgbClr val="002664"/>
                </a:solidFill>
                <a:cs typeface="Arial"/>
              </a:rPr>
              <a:t>however the </a:t>
            </a:r>
            <a:r>
              <a:rPr lang="en-AU">
                <a:solidFill>
                  <a:srgbClr val="002664"/>
                </a:solidFill>
                <a:cs typeface="Arial"/>
              </a:rPr>
              <a:t>service offering </a:t>
            </a:r>
            <a:r>
              <a:rPr lang="en-AU" b="0">
                <a:solidFill>
                  <a:srgbClr val="002664"/>
                </a:solidFill>
                <a:cs typeface="Arial"/>
              </a:rPr>
              <a:t>of </a:t>
            </a:r>
            <a:r>
              <a:rPr lang="en-AU">
                <a:solidFill>
                  <a:srgbClr val="002664"/>
                </a:solidFill>
                <a:cs typeface="Arial"/>
              </a:rPr>
              <a:t>sourcing</a:t>
            </a:r>
            <a:r>
              <a:rPr lang="en-AU" b="0">
                <a:solidFill>
                  <a:srgbClr val="002664"/>
                </a:solidFill>
                <a:cs typeface="Arial"/>
              </a:rPr>
              <a:t> is </a:t>
            </a:r>
            <a:r>
              <a:rPr lang="en-AU">
                <a:solidFill>
                  <a:srgbClr val="002664"/>
                </a:solidFill>
                <a:cs typeface="Arial"/>
              </a:rPr>
              <a:t>critical</a:t>
            </a:r>
            <a:r>
              <a:rPr lang="en-AU" b="0">
                <a:solidFill>
                  <a:srgbClr val="002664"/>
                </a:solidFill>
                <a:cs typeface="Arial"/>
              </a:rPr>
              <a:t> to our function and </a:t>
            </a:r>
            <a:r>
              <a:rPr lang="en-AU">
                <a:solidFill>
                  <a:srgbClr val="002664"/>
                </a:solidFill>
                <a:cs typeface="Arial"/>
              </a:rPr>
              <a:t>we will embed this </a:t>
            </a:r>
            <a:r>
              <a:rPr lang="en-AU" b="0">
                <a:solidFill>
                  <a:srgbClr val="002664"/>
                </a:solidFill>
                <a:cs typeface="Arial"/>
              </a:rPr>
              <a:t>in the new structure via the dedicated Talent Sourcing Specialist role. </a:t>
            </a:r>
          </a:p>
          <a:p>
            <a:pPr marL="796925" lvl="1" indent="-457200">
              <a:spcBef>
                <a:spcPts val="600"/>
              </a:spcBef>
              <a:spcAft>
                <a:spcPts val="600"/>
              </a:spcAft>
              <a:buClr>
                <a:srgbClr val="146CFD"/>
              </a:buClr>
              <a:buFont typeface="Arial" panose="020B0604020202020204" pitchFamily="34" charset="0"/>
              <a:buChar char="•"/>
            </a:pPr>
            <a:r>
              <a:rPr lang="en-AU" b="0">
                <a:cs typeface="Arial"/>
              </a:rPr>
              <a:t>We are</a:t>
            </a:r>
            <a:r>
              <a:rPr lang="en-AU">
                <a:cs typeface="Arial"/>
              </a:rPr>
              <a:t> deleting </a:t>
            </a:r>
            <a:r>
              <a:rPr lang="en-AU" b="0">
                <a:cs typeface="Arial"/>
              </a:rPr>
              <a:t>the temporary </a:t>
            </a:r>
            <a:r>
              <a:rPr lang="en-AU">
                <a:cs typeface="Arial"/>
              </a:rPr>
              <a:t>Manager , Projects &amp; Continuous Improvement , </a:t>
            </a:r>
            <a:r>
              <a:rPr lang="en-AU" b="0">
                <a:cs typeface="Arial"/>
              </a:rPr>
              <a:t>HM 4 level role</a:t>
            </a:r>
          </a:p>
          <a:p>
            <a:pPr marL="796925" lvl="1" indent="-457200">
              <a:spcBef>
                <a:spcPts val="600"/>
              </a:spcBef>
              <a:spcAft>
                <a:spcPts val="600"/>
              </a:spcAft>
              <a:buClr>
                <a:srgbClr val="146CFD"/>
              </a:buClr>
              <a:buChar char="•"/>
            </a:pPr>
            <a:r>
              <a:rPr lang="en-AU" b="0">
                <a:solidFill>
                  <a:srgbClr val="002664"/>
                </a:solidFill>
                <a:cs typeface="Arial"/>
              </a:rPr>
              <a:t>We are </a:t>
            </a:r>
            <a:r>
              <a:rPr lang="en-AU">
                <a:solidFill>
                  <a:srgbClr val="002664"/>
                </a:solidFill>
                <a:cs typeface="Arial"/>
              </a:rPr>
              <a:t>deleting</a:t>
            </a:r>
            <a:r>
              <a:rPr lang="en-AU" b="0">
                <a:solidFill>
                  <a:srgbClr val="002664"/>
                </a:solidFill>
                <a:cs typeface="Arial"/>
              </a:rPr>
              <a:t> the </a:t>
            </a:r>
            <a:r>
              <a:rPr lang="en-AU">
                <a:solidFill>
                  <a:srgbClr val="002664"/>
                </a:solidFill>
                <a:cs typeface="Arial"/>
              </a:rPr>
              <a:t>Talent Acquisition Lead </a:t>
            </a:r>
            <a:r>
              <a:rPr lang="en-AU" b="0">
                <a:solidFill>
                  <a:srgbClr val="002664"/>
                </a:solidFill>
                <a:cs typeface="Arial"/>
              </a:rPr>
              <a:t>HM2 role</a:t>
            </a:r>
          </a:p>
          <a:p>
            <a:pPr>
              <a:spcBef>
                <a:spcPts val="600"/>
              </a:spcBef>
              <a:spcAft>
                <a:spcPts val="600"/>
              </a:spcAft>
            </a:pPr>
            <a:endParaRPr lang="en-AU" sz="3200">
              <a:cs typeface="Arial"/>
            </a:endParaRPr>
          </a:p>
        </p:txBody>
      </p:sp>
      <p:sp>
        <p:nvSpPr>
          <p:cNvPr id="4" name="Slide Number Placeholder 3">
            <a:extLst>
              <a:ext uri="{FF2B5EF4-FFF2-40B4-BE49-F238E27FC236}">
                <a16:creationId xmlns:a16="http://schemas.microsoft.com/office/drawing/2014/main" id="{BEB9AEE5-D805-2E2C-2DD1-6723616DE314}"/>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6D7E5B-A78B-4B2C-A3DF-CDE1EFD1EBA1}" type="slidenum">
              <a:rPr kumimoji="0" lang="en-AU" sz="1800" b="0" i="0" u="none" strike="noStrike" kern="1200" cap="none" spc="0" normalizeH="0" baseline="0" noProof="0" smtClean="0">
                <a:ln>
                  <a:noFill/>
                </a:ln>
                <a:solidFill>
                  <a:srgbClr val="002664"/>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AU" sz="1800" b="0" i="0" u="none" strike="noStrike" kern="1200" cap="none" spc="0" normalizeH="0" baseline="0" noProof="0">
              <a:ln>
                <a:noFill/>
              </a:ln>
              <a:solidFill>
                <a:srgbClr val="002664"/>
              </a:solidFill>
              <a:effectLst/>
              <a:uLnTx/>
              <a:uFillTx/>
              <a:latin typeface="Arial"/>
              <a:ea typeface="+mn-ea"/>
              <a:cs typeface="+mn-cs"/>
            </a:endParaRPr>
          </a:p>
        </p:txBody>
      </p:sp>
      <p:sp>
        <p:nvSpPr>
          <p:cNvPr id="2" name="Rectangle: Rounded Corners 1">
            <a:extLst>
              <a:ext uri="{FF2B5EF4-FFF2-40B4-BE49-F238E27FC236}">
                <a16:creationId xmlns:a16="http://schemas.microsoft.com/office/drawing/2014/main" id="{05D710FD-1E6C-1C94-9221-A76AA8F2CBB8}"/>
              </a:ext>
            </a:extLst>
          </p:cNvPr>
          <p:cNvSpPr/>
          <p:nvPr/>
        </p:nvSpPr>
        <p:spPr>
          <a:xfrm>
            <a:off x="1086472" y="11335365"/>
            <a:ext cx="21965950" cy="1618635"/>
          </a:xfrm>
          <a:prstGeom prst="roundRect">
            <a:avLst>
              <a:gd name="adj" fmla="val 50000"/>
            </a:avLst>
          </a:prstGeom>
          <a:solidFill>
            <a:srgbClr val="C7D9E7">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Callout: Line 2">
            <a:extLst>
              <a:ext uri="{FF2B5EF4-FFF2-40B4-BE49-F238E27FC236}">
                <a16:creationId xmlns:a16="http://schemas.microsoft.com/office/drawing/2014/main" id="{ABB8C1C1-1324-22BC-DB93-C1BF70637850}"/>
              </a:ext>
            </a:extLst>
          </p:cNvPr>
          <p:cNvSpPr/>
          <p:nvPr/>
        </p:nvSpPr>
        <p:spPr>
          <a:xfrm>
            <a:off x="1676277" y="11308861"/>
            <a:ext cx="19440780" cy="1618635"/>
          </a:xfrm>
          <a:prstGeom prst="borderCallout1">
            <a:avLst>
              <a:gd name="adj1" fmla="val 31638"/>
              <a:gd name="adj2" fmla="val 100828"/>
              <a:gd name="adj3" fmla="val 30934"/>
              <a:gd name="adj4" fmla="val 140602"/>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a:ln>
                  <a:noFill/>
                </a:ln>
                <a:solidFill>
                  <a:srgbClr val="002664"/>
                </a:solidFill>
                <a:effectLst/>
                <a:uLnTx/>
                <a:uFillTx/>
                <a:latin typeface="Arial"/>
                <a:ea typeface="+mn-ea"/>
                <a:cs typeface="+mn-cs"/>
              </a:rPr>
              <a:t>Role Descriptions will be provided after the Staff Briefing</a:t>
            </a:r>
          </a:p>
        </p:txBody>
      </p:sp>
    </p:spTree>
    <p:extLst>
      <p:ext uri="{BB962C8B-B14F-4D97-AF65-F5344CB8AC3E}">
        <p14:creationId xmlns:p14="http://schemas.microsoft.com/office/powerpoint/2010/main" val="169404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20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2000"/>
                                        <p:tgtEl>
                                          <p:spTgt spid="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2000"/>
                                        <p:tgtEl>
                                          <p:spTgt spid="8">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2000"/>
                                        <p:tgtEl>
                                          <p:spTgt spid="8">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2000"/>
                                        <p:tgtEl>
                                          <p:spTgt spid="5">
                                            <p:txEl>
                                              <p:pRg st="0" end="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2000"/>
                                        <p:tgtEl>
                                          <p:spTgt spid="5">
                                            <p:txEl>
                                              <p:pRg st="1" end="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fade">
                                      <p:cBhvr>
                                        <p:cTn id="30" dur="2000"/>
                                        <p:tgtEl>
                                          <p:spTgt spid="5">
                                            <p:txEl>
                                              <p:pRg st="2" end="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fade">
                                      <p:cBhvr>
                                        <p:cTn id="33"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64EBCF-2F67-193B-C4AC-1BF150147270}"/>
              </a:ext>
            </a:extLst>
          </p:cNvPr>
          <p:cNvSpPr>
            <a:spLocks noGrp="1"/>
          </p:cNvSpPr>
          <p:nvPr>
            <p:ph type="ctrTitle"/>
          </p:nvPr>
        </p:nvSpPr>
        <p:spPr>
          <a:xfrm>
            <a:off x="738657" y="3236913"/>
            <a:ext cx="16105554" cy="4459287"/>
          </a:xfrm>
        </p:spPr>
        <p:txBody>
          <a:bodyPr/>
          <a:lstStyle/>
          <a:p>
            <a:r>
              <a:rPr lang="en-US"/>
              <a:t>Current and Future </a:t>
            </a:r>
            <a:r>
              <a:rPr lang="en-US" err="1"/>
              <a:t>Organisational</a:t>
            </a:r>
            <a:r>
              <a:rPr lang="en-US"/>
              <a:t> Structure</a:t>
            </a:r>
            <a:endParaRPr lang="en-AU"/>
          </a:p>
        </p:txBody>
      </p:sp>
      <p:sp>
        <p:nvSpPr>
          <p:cNvPr id="3" name="Slide Number Placeholder 2">
            <a:extLst>
              <a:ext uri="{FF2B5EF4-FFF2-40B4-BE49-F238E27FC236}">
                <a16:creationId xmlns:a16="http://schemas.microsoft.com/office/drawing/2014/main" id="{EBE2FD78-CE18-9815-7664-9144365D1A35}"/>
              </a:ext>
            </a:extLst>
          </p:cNvPr>
          <p:cNvSpPr>
            <a:spLocks noGrp="1"/>
          </p:cNvSpPr>
          <p:nvPr>
            <p:ph type="sldNum" sz="quarter" idx="10"/>
          </p:nvPr>
        </p:nvSpPr>
        <p:spPr/>
        <p:txBody>
          <a:bodyPr/>
          <a:lstStyle/>
          <a:p>
            <a:fld id="{6B6D7E5B-A78B-4B2C-A3DF-CDE1EFD1EBA1}" type="slidenum">
              <a:rPr lang="en-AU" smtClean="0"/>
              <a:pPr/>
              <a:t>9</a:t>
            </a:fld>
            <a:endParaRPr lang="en-AU"/>
          </a:p>
        </p:txBody>
      </p:sp>
    </p:spTree>
    <p:extLst>
      <p:ext uri="{BB962C8B-B14F-4D97-AF65-F5344CB8AC3E}">
        <p14:creationId xmlns:p14="http://schemas.microsoft.com/office/powerpoint/2010/main" val="1220010288"/>
      </p:ext>
    </p:extLst>
  </p:cSld>
  <p:clrMapOvr>
    <a:masterClrMapping/>
  </p:clrMapOvr>
</p:sld>
</file>

<file path=ppt/theme/theme1.xml><?xml version="1.0" encoding="utf-8"?>
<a:theme xmlns:a="http://schemas.openxmlformats.org/drawingml/2006/main" name="eHealth Theme 0 - Default">
  <a:themeElements>
    <a:clrScheme name="Red">
      <a:dk1>
        <a:sysClr val="windowText" lastClr="000000"/>
      </a:dk1>
      <a:lt1>
        <a:sysClr val="window" lastClr="FFFFFF"/>
      </a:lt1>
      <a:dk2>
        <a:srgbClr val="002664"/>
      </a:dk2>
      <a:lt2>
        <a:srgbClr val="E7E6E6"/>
      </a:lt2>
      <a:accent1>
        <a:srgbClr val="C00000"/>
      </a:accent1>
      <a:accent2>
        <a:srgbClr val="FFB8C1"/>
      </a:accent2>
      <a:accent3>
        <a:srgbClr val="FFE6EA"/>
      </a:accent3>
      <a:accent4>
        <a:srgbClr val="146CFD"/>
      </a:accent4>
      <a:accent5>
        <a:srgbClr val="8CE0FF"/>
      </a:accent5>
      <a:accent6>
        <a:srgbClr val="CBEDFD"/>
      </a:accent6>
      <a:hlink>
        <a:srgbClr val="146CFD"/>
      </a:hlink>
      <a:folHlink>
        <a:srgbClr val="002664"/>
      </a:folHlink>
    </a:clrScheme>
    <a:fontScheme name="a">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oAutofit/>
      </a:bodyPr>
      <a:lstStyle>
        <a:defPPr algn="l">
          <a:defRPr dirty="0" smtClean="0"/>
        </a:defPPr>
      </a:lstStyle>
    </a:txDef>
  </a:objectDefaults>
  <a:extraClrSchemeLst/>
  <a:custClrLst>
    <a:custClr name="Blue 01 Core NSW Blue">
      <a:srgbClr val="002664"/>
    </a:custClr>
    <a:custClr name="Blue 02">
      <a:srgbClr val="146CFD"/>
    </a:custClr>
    <a:custClr name="Blue 03">
      <a:srgbClr val="8CE0FF"/>
    </a:custClr>
    <a:custClr name="Blue 04">
      <a:srgbClr val="CBEDFD"/>
    </a:custClr>
    <a:custClr name="Grey 01">
      <a:srgbClr val="22272B"/>
    </a:custClr>
    <a:custClr name="Grey 02">
      <a:srgbClr val="495054"/>
    </a:custClr>
    <a:custClr name="Grey 03">
      <a:srgbClr val="CDD3D6"/>
    </a:custClr>
    <a:custClr name="Grey 04">
      <a:srgbClr val="EBEBEB"/>
    </a:custClr>
    <a:custClr name="blank">
      <a:srgbClr val="FFFFFF"/>
    </a:custClr>
    <a:custClr name="blank">
      <a:srgbClr val="FFFFFF"/>
    </a:custClr>
  </a:custClrLst>
  <a:extLst>
    <a:ext uri="{05A4C25C-085E-4340-85A3-A5531E510DB2}">
      <thm15:themeFamily xmlns:thm15="http://schemas.microsoft.com/office/thememl/2012/main" name="16 x9 eHealth NSW PPT Template" id="{962A36AC-7207-445B-B724-024B9FC919DA}" vid="{7E2CC7FD-FCA3-4882-A2F2-B3D27BC4CB91}"/>
    </a:ext>
  </a:extLst>
</a:theme>
</file>

<file path=ppt/theme/theme2.xml><?xml version="1.0" encoding="utf-8"?>
<a:theme xmlns:a="http://schemas.openxmlformats.org/drawingml/2006/main" name="DO NOT USE Instructions">
  <a:themeElements>
    <a:clrScheme name="_eHealth Red">
      <a:dk1>
        <a:sysClr val="windowText" lastClr="000000"/>
      </a:dk1>
      <a:lt1>
        <a:sysClr val="window" lastClr="FFFFFF"/>
      </a:lt1>
      <a:dk2>
        <a:srgbClr val="002664"/>
      </a:dk2>
      <a:lt2>
        <a:srgbClr val="E7E6E6"/>
      </a:lt2>
      <a:accent1>
        <a:srgbClr val="D7153A"/>
      </a:accent1>
      <a:accent2>
        <a:srgbClr val="FFB8C1"/>
      </a:accent2>
      <a:accent3>
        <a:srgbClr val="FFE6EA"/>
      </a:accent3>
      <a:accent4>
        <a:srgbClr val="146CFD"/>
      </a:accent4>
      <a:accent5>
        <a:srgbClr val="8CE0FF"/>
      </a:accent5>
      <a:accent6>
        <a:srgbClr val="CBEDFD"/>
      </a:accent6>
      <a:hlink>
        <a:srgbClr val="146CFD"/>
      </a:hlink>
      <a:folHlink>
        <a:srgbClr val="002664"/>
      </a:folHlink>
    </a:clrScheme>
    <a:fontScheme name="a">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oAutofit/>
      </a:bodyPr>
      <a:lstStyle>
        <a:defPPr algn="l">
          <a:defRPr dirty="0" smtClean="0"/>
        </a:defPPr>
      </a:lstStyle>
    </a:txDef>
  </a:objectDefaults>
  <a:extraClrSchemeLst/>
  <a:extLst>
    <a:ext uri="{05A4C25C-085E-4340-85A3-A5531E510DB2}">
      <thm15:themeFamily xmlns:thm15="http://schemas.microsoft.com/office/thememl/2012/main" name="16 x9 eHealth NSW PPT Template" id="{962A36AC-7207-445B-B724-024B9FC919DA}" vid="{1A42EBBC-3DAE-42BB-89F4-4562F9391888}"/>
    </a:ext>
  </a:extLst>
</a:theme>
</file>

<file path=ppt/theme/theme3.xml><?xml version="1.0" encoding="utf-8"?>
<a:theme xmlns:a="http://schemas.openxmlformats.org/drawingml/2006/main" name="1_eHealth Theme 0 - Default">
  <a:themeElements>
    <a:clrScheme name="Red">
      <a:dk1>
        <a:sysClr val="windowText" lastClr="000000"/>
      </a:dk1>
      <a:lt1>
        <a:sysClr val="window" lastClr="FFFFFF"/>
      </a:lt1>
      <a:dk2>
        <a:srgbClr val="002664"/>
      </a:dk2>
      <a:lt2>
        <a:srgbClr val="E7E6E6"/>
      </a:lt2>
      <a:accent1>
        <a:srgbClr val="C00000"/>
      </a:accent1>
      <a:accent2>
        <a:srgbClr val="FFB8C1"/>
      </a:accent2>
      <a:accent3>
        <a:srgbClr val="FFE6EA"/>
      </a:accent3>
      <a:accent4>
        <a:srgbClr val="146CFD"/>
      </a:accent4>
      <a:accent5>
        <a:srgbClr val="8CE0FF"/>
      </a:accent5>
      <a:accent6>
        <a:srgbClr val="CBEDFD"/>
      </a:accent6>
      <a:hlink>
        <a:srgbClr val="146CFD"/>
      </a:hlink>
      <a:folHlink>
        <a:srgbClr val="002664"/>
      </a:folHlink>
    </a:clrScheme>
    <a:fontScheme name="a">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oAutofit/>
      </a:bodyPr>
      <a:lstStyle>
        <a:defPPr algn="l">
          <a:defRPr dirty="0" smtClean="0"/>
        </a:defPPr>
      </a:lstStyle>
    </a:txDef>
  </a:objectDefaults>
  <a:extraClrSchemeLst/>
  <a:custClrLst>
    <a:custClr name="Blue 01 Core NSW Blue">
      <a:srgbClr val="002664"/>
    </a:custClr>
    <a:custClr name="Blue 02">
      <a:srgbClr val="146CFD"/>
    </a:custClr>
    <a:custClr name="Blue 03">
      <a:srgbClr val="8CE0FF"/>
    </a:custClr>
    <a:custClr name="Blue 04">
      <a:srgbClr val="CBEDFD"/>
    </a:custClr>
    <a:custClr name="Grey 01">
      <a:srgbClr val="22272B"/>
    </a:custClr>
    <a:custClr name="Grey 02">
      <a:srgbClr val="495054"/>
    </a:custClr>
    <a:custClr name="Grey 03">
      <a:srgbClr val="CDD3D6"/>
    </a:custClr>
    <a:custClr name="Grey 04">
      <a:srgbClr val="EBEBEB"/>
    </a:custClr>
    <a:custClr name="blank">
      <a:srgbClr val="FFFFFF"/>
    </a:custClr>
    <a:custClr name="blank">
      <a:srgbClr val="FFFFFF"/>
    </a:custClr>
  </a:custClrLst>
  <a:extLst>
    <a:ext uri="{05A4C25C-085E-4340-85A3-A5531E510DB2}">
      <thm15:themeFamily xmlns:thm15="http://schemas.microsoft.com/office/thememl/2012/main" name="16 x9 eHealth NSW PPT Template" id="{962A36AC-7207-445B-B724-024B9FC919DA}" vid="{7E2CC7FD-FCA3-4882-A2F2-B3D27BC4CB9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F22F1DE9DDC02458403C9C4F1F401E9" ma:contentTypeVersion="12" ma:contentTypeDescription="Create a new document." ma:contentTypeScope="" ma:versionID="2c62929bc0a9203cbe816d9bfbcdd8c6">
  <xsd:schema xmlns:xsd="http://www.w3.org/2001/XMLSchema" xmlns:xs="http://www.w3.org/2001/XMLSchema" xmlns:p="http://schemas.microsoft.com/office/2006/metadata/properties" xmlns:ns2="19f81144-3fe5-465a-a891-397b61013ef4" xmlns:ns3="4da915c5-5478-4db9-b964-6b4794e2d0c9" targetNamespace="http://schemas.microsoft.com/office/2006/metadata/properties" ma:root="true" ma:fieldsID="6d1e5f1456598f4356a29bfff35fa9fc" ns2:_="" ns3:_="">
    <xsd:import namespace="19f81144-3fe5-465a-a891-397b61013ef4"/>
    <xsd:import namespace="4da915c5-5478-4db9-b964-6b4794e2d0c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f81144-3fe5-465a-a891-397b61013e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4a4c9e2d-f8e3-4a57-bac9-17bee8f45792"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da915c5-5478-4db9-b964-6b4794e2d0c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95fe4f53-9417-4a94-99cc-f828b921840d}" ma:internalName="TaxCatchAll" ma:showField="CatchAllData" ma:web="4da915c5-5478-4db9-b964-6b4794e2d0c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da915c5-5478-4db9-b964-6b4794e2d0c9" xsi:nil="true"/>
    <lcf76f155ced4ddcb4097134ff3c332f xmlns="19f81144-3fe5-465a-a891-397b61013ef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9FE59D8-1036-4B0C-91AD-CB98ECF29021}">
  <ds:schemaRefs>
    <ds:schemaRef ds:uri="http://schemas.microsoft.com/sharepoint/v3/contenttype/forms"/>
  </ds:schemaRefs>
</ds:datastoreItem>
</file>

<file path=customXml/itemProps2.xml><?xml version="1.0" encoding="utf-8"?>
<ds:datastoreItem xmlns:ds="http://schemas.openxmlformats.org/officeDocument/2006/customXml" ds:itemID="{046DA8ED-C843-4CAD-94DF-3E937EC2B867}">
  <ds:schemaRefs>
    <ds:schemaRef ds:uri="19f81144-3fe5-465a-a891-397b61013ef4"/>
    <ds:schemaRef ds:uri="4da915c5-5478-4db9-b964-6b4794e2d0c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A0C7BE1-1405-45DF-9430-ED5608A09757}">
  <ds:schemaRefs>
    <ds:schemaRef ds:uri="19f81144-3fe5-465a-a891-397b61013ef4"/>
    <ds:schemaRef ds:uri="4da915c5-5478-4db9-b964-6b4794e2d0c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16 x 9 eHealth NSW PPT Template</Template>
  <Application>Microsoft Office PowerPoint</Application>
  <PresentationFormat>Custom</PresentationFormat>
  <Slides>24</Slides>
  <Notes>15</Notes>
  <HiddenSlides>0</HiddenSlide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eHealth Theme 0 - Default</vt:lpstr>
      <vt:lpstr>DO NOT USE Instructions</vt:lpstr>
      <vt:lpstr>1_eHealth Theme 0 - Default</vt:lpstr>
      <vt:lpstr>Staff Briefing</vt:lpstr>
      <vt:lpstr>Acknowledgement of Country</vt:lpstr>
      <vt:lpstr>General Housekeeping</vt:lpstr>
      <vt:lpstr>Background and context</vt:lpstr>
      <vt:lpstr>Background and context </vt:lpstr>
      <vt:lpstr>The change provides an opportunity to align complementary parts of the organisation and amplify the benefits for our people and our customers</vt:lpstr>
      <vt:lpstr>Changes at a Glance</vt:lpstr>
      <vt:lpstr>Changes at a glance</vt:lpstr>
      <vt:lpstr>Current and Future Organisational Structure</vt:lpstr>
      <vt:lpstr>Current Structure (April 2023) </vt:lpstr>
      <vt:lpstr>Proposed New Structure</vt:lpstr>
      <vt:lpstr>Proposed New Structure </vt:lpstr>
      <vt:lpstr>How will it work?</vt:lpstr>
      <vt:lpstr>How will it work?</vt:lpstr>
      <vt:lpstr>How will it work?</vt:lpstr>
      <vt:lpstr>How will it work?</vt:lpstr>
      <vt:lpstr>What to expect</vt:lpstr>
      <vt:lpstr>Process and proposed timeline for restructure  </vt:lpstr>
      <vt:lpstr>The Consultation Process</vt:lpstr>
      <vt:lpstr>How to find information and provide feedback</vt:lpstr>
      <vt:lpstr>Recruitment Process</vt:lpstr>
      <vt:lpstr>New Opportunities</vt:lpstr>
      <vt:lpstr>Resources available to support you  </vt:lpstr>
      <vt:lpstr>Questions and Discussion</vt:lpstr>
    </vt:vector>
  </TitlesOfParts>
  <Company>NSW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Rachael Lunn (eHealth NSW)</dc:creator>
  <cp:revision>1</cp:revision>
  <dcterms:created xsi:type="dcterms:W3CDTF">2023-05-15T09:33:09Z</dcterms:created>
  <dcterms:modified xsi:type="dcterms:W3CDTF">2024-05-22T10:35:50Z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0x010100CF22F1DE9DDC02458403C9C4F1F401E9</vt:lpwstr>
  </property>
  <property fmtid="{D5CDD505-2E9C-101B-9397-08002B2CF9AE}" pid="3" name="MediaServiceImageTags">
    <vt:lpwstr/>
  </property>
  <property fmtid="{D5CDD505-2E9C-101B-9397-08002B2CF9AE}" pid="4" name="Order">
    <vt:r8>2900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MSIP_Label_76a44f01-6907-4156-9b79-a71e6c56ad93_Enabled">
    <vt:lpwstr>true</vt:lpwstr>
  </property>
  <property fmtid="{D5CDD505-2E9C-101B-9397-08002B2CF9AE}" pid="12" name="MSIP_Label_76a44f01-6907-4156-9b79-a71e6c56ad93_SetDate">
    <vt:lpwstr>2024-01-17T22:11:43Z</vt:lpwstr>
  </property>
  <property fmtid="{D5CDD505-2E9C-101B-9397-08002B2CF9AE}" pid="13" name="MSIP_Label_76a44f01-6907-4156-9b79-a71e6c56ad93_Method">
    <vt:lpwstr>Privileged</vt:lpwstr>
  </property>
  <property fmtid="{D5CDD505-2E9C-101B-9397-08002B2CF9AE}" pid="14" name="MSIP_Label_76a44f01-6907-4156-9b79-a71e6c56ad93_Name">
    <vt:lpwstr>OFFICIAL</vt:lpwstr>
  </property>
  <property fmtid="{D5CDD505-2E9C-101B-9397-08002B2CF9AE}" pid="15" name="MSIP_Label_76a44f01-6907-4156-9b79-a71e6c56ad93_SiteId">
    <vt:lpwstr>a687a7bf-02db-43df-bcbb-e7a8bda611a2</vt:lpwstr>
  </property>
  <property fmtid="{D5CDD505-2E9C-101B-9397-08002B2CF9AE}" pid="16" name="MSIP_Label_76a44f01-6907-4156-9b79-a71e6c56ad93_ActionId">
    <vt:lpwstr>5b804ce7-a664-4225-9f30-b7d003adb6fc</vt:lpwstr>
  </property>
  <property fmtid="{D5CDD505-2E9C-101B-9397-08002B2CF9AE}" pid="17" name="MSIP_Label_76a44f01-6907-4156-9b79-a71e6c56ad93_ContentBits">
    <vt:lpwstr>0</vt:lpwstr>
  </property>
</Properties>
</file>