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6"/>
  </p:notesMasterIdLst>
  <p:handoutMasterIdLst>
    <p:handoutMasterId r:id="rId7"/>
  </p:handoutMasterIdLst>
  <p:sldIdLst>
    <p:sldId id="297" r:id="rId5"/>
  </p:sldIdLst>
  <p:sldSz cx="20448588" cy="10799763"/>
  <p:notesSz cx="14295438" cy="9866313"/>
  <p:defaultTextStyle>
    <a:defPPr>
      <a:defRPr lang="en-US"/>
    </a:defPPr>
    <a:lvl1pPr marL="0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1pPr>
    <a:lvl2pPr marL="574469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2pPr>
    <a:lvl3pPr marL="1148941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3pPr>
    <a:lvl4pPr marL="1723411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4pPr>
    <a:lvl5pPr marL="2297882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5pPr>
    <a:lvl6pPr marL="2872351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6pPr>
    <a:lvl7pPr marL="3446821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7pPr>
    <a:lvl8pPr marL="4021292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8pPr>
    <a:lvl9pPr marL="4595763" algn="l" defTabSz="1148941" rtl="0" eaLnBrk="1" latinLnBrk="0" hangingPunct="1">
      <a:defRPr sz="226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10507" userDrawn="1">
          <p15:clr>
            <a:srgbClr val="A4A3A4"/>
          </p15:clr>
        </p15:guide>
        <p15:guide id="2" orient="horz" pos="5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CFD"/>
    <a:srgbClr val="FFFFFF"/>
    <a:srgbClr val="FFE39B"/>
    <a:srgbClr val="A6EDD2"/>
    <a:srgbClr val="8E9DEF"/>
    <a:srgbClr val="D5BAEB"/>
    <a:srgbClr val="C1CCF6"/>
    <a:srgbClr val="A3E6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6357" autoAdjust="0"/>
  </p:normalViewPr>
  <p:slideViewPr>
    <p:cSldViewPr snapToGrid="0">
      <p:cViewPr varScale="1">
        <p:scale>
          <a:sx n="73" d="100"/>
          <a:sy n="73" d="100"/>
        </p:scale>
        <p:origin x="78" y="432"/>
      </p:cViewPr>
      <p:guideLst>
        <p:guide pos="10507"/>
        <p:guide orient="horz" pos="567"/>
      </p:guideLst>
    </p:cSldViewPr>
  </p:slideViewPr>
  <p:outlineViewPr>
    <p:cViewPr>
      <p:scale>
        <a:sx n="33" d="100"/>
        <a:sy n="33" d="100"/>
      </p:scale>
      <p:origin x="0" y="-1584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1"/>
            <a:ext cx="6194690" cy="495029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8097440" y="1"/>
            <a:ext cx="6194690" cy="495029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r">
              <a:defRPr sz="1800"/>
            </a:lvl1pPr>
          </a:lstStyle>
          <a:p>
            <a:fld id="{CB7AD89C-BB88-48A3-A1C9-D13CF625B286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6194690" cy="495028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8097440" y="9371285"/>
            <a:ext cx="6194690" cy="495028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r">
              <a:defRPr sz="18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6194690" cy="495029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8097440" y="1"/>
            <a:ext cx="6194690" cy="495029"/>
          </a:xfrm>
          <a:prstGeom prst="rect">
            <a:avLst/>
          </a:prstGeom>
        </p:spPr>
        <p:txBody>
          <a:bodyPr vert="horz" lIns="138065" tIns="69033" rIns="138065" bIns="69033" rtlCol="0"/>
          <a:lstStyle>
            <a:lvl1pPr algn="r">
              <a:defRPr sz="1800"/>
            </a:lvl1pPr>
          </a:lstStyle>
          <a:p>
            <a:fld id="{EFD09F21-8F1F-4129-8AEA-7EF5D9ADF331}" type="datetimeFigureOut">
              <a:rPr lang="en-US" smtClean="0"/>
              <a:t>10/11/2024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95738" y="1233488"/>
            <a:ext cx="6303962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38065" tIns="69033" rIns="138065" bIns="6903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429544" y="4748163"/>
            <a:ext cx="11436350" cy="3884861"/>
          </a:xfrm>
          <a:prstGeom prst="rect">
            <a:avLst/>
          </a:prstGeom>
        </p:spPr>
        <p:txBody>
          <a:bodyPr vert="horz" lIns="138065" tIns="69033" rIns="138065" bIns="6903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6194690" cy="495028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l">
              <a:defRPr sz="18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8097440" y="9371285"/>
            <a:ext cx="6194690" cy="495028"/>
          </a:xfrm>
          <a:prstGeom prst="rect">
            <a:avLst/>
          </a:prstGeom>
        </p:spPr>
        <p:txBody>
          <a:bodyPr vert="horz" lIns="138065" tIns="69033" rIns="138065" bIns="69033" rtlCol="0" anchor="b"/>
          <a:lstStyle>
            <a:lvl1pPr algn="r">
              <a:defRPr sz="18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1pPr>
    <a:lvl2pPr marL="574469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2pPr>
    <a:lvl3pPr marL="1148941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3pPr>
    <a:lvl4pPr marL="1723411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4pPr>
    <a:lvl5pPr marL="2297882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5pPr>
    <a:lvl6pPr marL="2872351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6pPr>
    <a:lvl7pPr marL="3446821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7pPr>
    <a:lvl8pPr marL="4021292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8pPr>
    <a:lvl9pPr marL="4595763" algn="l" defTabSz="1148941" rtl="0" eaLnBrk="1" latinLnBrk="0" hangingPunct="1">
      <a:defRPr sz="150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95738" y="1233488"/>
            <a:ext cx="6303962" cy="3328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461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855" y="244794"/>
            <a:ext cx="8785770" cy="1286251"/>
          </a:xfrm>
        </p:spPr>
        <p:txBody>
          <a:bodyPr bIns="0" anchor="b">
            <a:normAutofit/>
          </a:bodyPr>
          <a:lstStyle>
            <a:lvl1pPr>
              <a:defRPr sz="3473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5855" y="1544969"/>
            <a:ext cx="7795291" cy="574989"/>
          </a:xfrm>
        </p:spPr>
        <p:txBody>
          <a:bodyPr>
            <a:normAutofit/>
          </a:bodyPr>
          <a:lstStyle>
            <a:lvl1pPr marL="0" indent="0">
              <a:spcBef>
                <a:spcPts val="868"/>
              </a:spcBef>
              <a:buNone/>
              <a:defRPr sz="1929" b="1"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52" name="Picture Placeholder 48">
            <a:extLst>
              <a:ext uri="{FF2B5EF4-FFF2-40B4-BE49-F238E27FC236}">
                <a16:creationId xmlns:a16="http://schemas.microsoft.com/office/drawing/2014/main" id="{B91783F9-BFBA-54D8-46E7-C10722354D90}"/>
              </a:ext>
            </a:extLst>
          </p:cNvPr>
          <p:cNvSpPr>
            <a:spLocks noGrp="1"/>
          </p:cNvSpPr>
          <p:nvPr>
            <p:ph type="pic" sz="quarter" idx="56"/>
          </p:nvPr>
        </p:nvSpPr>
        <p:spPr>
          <a:xfrm>
            <a:off x="532306" y="3840370"/>
            <a:ext cx="1226916" cy="1151975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0" name="Text Placeholder 52">
            <a:extLst>
              <a:ext uri="{FF2B5EF4-FFF2-40B4-BE49-F238E27FC236}">
                <a16:creationId xmlns:a16="http://schemas.microsoft.com/office/drawing/2014/main" id="{40CDE481-BC9A-72BC-52EC-032E9F6476DA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752295" y="3840370"/>
            <a:ext cx="1831731" cy="1151975"/>
          </a:xfrm>
          <a:solidFill>
            <a:schemeClr val="accent4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accent4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Text Placeholder 54">
            <a:extLst>
              <a:ext uri="{FF2B5EF4-FFF2-40B4-BE49-F238E27FC236}">
                <a16:creationId xmlns:a16="http://schemas.microsoft.com/office/drawing/2014/main" id="{8663D5D0-05A4-9C24-9115-FF45DB4755F8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1752293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accent4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" name="Text Placeholder 52">
            <a:extLst>
              <a:ext uri="{FF2B5EF4-FFF2-40B4-BE49-F238E27FC236}">
                <a16:creationId xmlns:a16="http://schemas.microsoft.com/office/drawing/2014/main" id="{830311D8-E744-2D01-68AE-CD6AEF26CA2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78883" y="5308860"/>
            <a:ext cx="2300467" cy="1129975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4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54">
            <a:extLst>
              <a:ext uri="{FF2B5EF4-FFF2-40B4-BE49-F238E27FC236}">
                <a16:creationId xmlns:a16="http://schemas.microsoft.com/office/drawing/2014/main" id="{EAB91427-31C2-A71F-1F36-E150D887E5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285773" y="5978976"/>
            <a:ext cx="2286666" cy="431991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accent4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2" name="Text Placeholder 52">
            <a:extLst>
              <a:ext uri="{FF2B5EF4-FFF2-40B4-BE49-F238E27FC236}">
                <a16:creationId xmlns:a16="http://schemas.microsoft.com/office/drawing/2014/main" id="{EF1E3218-5381-7930-CE9D-320C255E9A4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278883" y="6612612"/>
            <a:ext cx="2300467" cy="1129975"/>
          </a:xfrm>
          <a:solidFill>
            <a:schemeClr val="accent4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4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3" name="Text Placeholder 54">
            <a:extLst>
              <a:ext uri="{FF2B5EF4-FFF2-40B4-BE49-F238E27FC236}">
                <a16:creationId xmlns:a16="http://schemas.microsoft.com/office/drawing/2014/main" id="{4B4B50D3-4F85-6E36-9B9D-5D473E09DD1E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285773" y="7283142"/>
            <a:ext cx="2286666" cy="459445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accent4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8" name="Picture Placeholder 48">
            <a:extLst>
              <a:ext uri="{FF2B5EF4-FFF2-40B4-BE49-F238E27FC236}">
                <a16:creationId xmlns:a16="http://schemas.microsoft.com/office/drawing/2014/main" id="{15ACB2FC-2E9D-8ECE-292C-09116E5A7F85}"/>
              </a:ext>
            </a:extLst>
          </p:cNvPr>
          <p:cNvSpPr>
            <a:spLocks noGrp="1"/>
          </p:cNvSpPr>
          <p:nvPr>
            <p:ph type="pic" sz="quarter" idx="59"/>
          </p:nvPr>
        </p:nvSpPr>
        <p:spPr>
          <a:xfrm>
            <a:off x="3787348" y="3840370"/>
            <a:ext cx="1226916" cy="1151975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6" name="Text Placeholder 52">
            <a:extLst>
              <a:ext uri="{FF2B5EF4-FFF2-40B4-BE49-F238E27FC236}">
                <a16:creationId xmlns:a16="http://schemas.microsoft.com/office/drawing/2014/main" id="{78BF3E52-76CE-97EE-E456-29E9D10651C8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007344" y="3840370"/>
            <a:ext cx="1831731" cy="1151975"/>
          </a:xfrm>
          <a:solidFill>
            <a:schemeClr val="accent1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Text Placeholder 54">
            <a:extLst>
              <a:ext uri="{FF2B5EF4-FFF2-40B4-BE49-F238E27FC236}">
                <a16:creationId xmlns:a16="http://schemas.microsoft.com/office/drawing/2014/main" id="{A4256FF6-3D6E-5319-8B3E-5EB7CF1E6B15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5007334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accent1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6" name="Text Placeholder 52">
            <a:extLst>
              <a:ext uri="{FF2B5EF4-FFF2-40B4-BE49-F238E27FC236}">
                <a16:creationId xmlns:a16="http://schemas.microsoft.com/office/drawing/2014/main" id="{7F16728E-C552-7D79-36C3-A34F9F2AA3E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547125" y="5308860"/>
            <a:ext cx="2300467" cy="1129975"/>
          </a:xfrm>
          <a:solidFill>
            <a:schemeClr val="accent1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7" name="Text Placeholder 54">
            <a:extLst>
              <a:ext uri="{FF2B5EF4-FFF2-40B4-BE49-F238E27FC236}">
                <a16:creationId xmlns:a16="http://schemas.microsoft.com/office/drawing/2014/main" id="{2857E75B-4713-F503-8E0B-E100939DDD4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554018" y="5978976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868">
                <a:solidFill>
                  <a:schemeClr val="accent1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8" name="Text Placeholder 52">
            <a:extLst>
              <a:ext uri="{FF2B5EF4-FFF2-40B4-BE49-F238E27FC236}">
                <a16:creationId xmlns:a16="http://schemas.microsoft.com/office/drawing/2014/main" id="{E65080AF-05C8-437F-6467-25827E37425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547125" y="6612612"/>
            <a:ext cx="2300467" cy="1129975"/>
          </a:xfrm>
          <a:solidFill>
            <a:schemeClr val="accent1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9" name="Text Placeholder 54">
            <a:extLst>
              <a:ext uri="{FF2B5EF4-FFF2-40B4-BE49-F238E27FC236}">
                <a16:creationId xmlns:a16="http://schemas.microsoft.com/office/drawing/2014/main" id="{C71B700E-3F8E-2F01-FD28-95EC08D5032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554018" y="7310597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868">
                <a:solidFill>
                  <a:schemeClr val="accent1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0" name="Text Placeholder 52">
            <a:extLst>
              <a:ext uri="{FF2B5EF4-FFF2-40B4-BE49-F238E27FC236}">
                <a16:creationId xmlns:a16="http://schemas.microsoft.com/office/drawing/2014/main" id="{E4EFFE3A-61C4-08B4-A922-032CBFD35884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547125" y="7944765"/>
            <a:ext cx="2300467" cy="1129975"/>
          </a:xfrm>
          <a:solidFill>
            <a:schemeClr val="accent1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1" name="Text Placeholder 54">
            <a:extLst>
              <a:ext uri="{FF2B5EF4-FFF2-40B4-BE49-F238E27FC236}">
                <a16:creationId xmlns:a16="http://schemas.microsoft.com/office/drawing/2014/main" id="{19172ABC-3E81-38B3-02C9-25AFC5386A12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554018" y="8642750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868">
                <a:solidFill>
                  <a:schemeClr val="accent1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2" name="Text Placeholder 52">
            <a:extLst>
              <a:ext uri="{FF2B5EF4-FFF2-40B4-BE49-F238E27FC236}">
                <a16:creationId xmlns:a16="http://schemas.microsoft.com/office/drawing/2014/main" id="{88127A01-8A6F-4BAC-965F-AFC31941EFFA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4547125" y="9269168"/>
            <a:ext cx="2300467" cy="1129975"/>
          </a:xfrm>
          <a:solidFill>
            <a:schemeClr val="accent1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3" name="Text Placeholder 54">
            <a:extLst>
              <a:ext uri="{FF2B5EF4-FFF2-40B4-BE49-F238E27FC236}">
                <a16:creationId xmlns:a16="http://schemas.microsoft.com/office/drawing/2014/main" id="{52C85FCE-7BA0-579C-E466-420B269C227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4554018" y="9967154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868">
                <a:solidFill>
                  <a:schemeClr val="accent1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9" name="Picture Placeholder 48">
            <a:extLst>
              <a:ext uri="{FF2B5EF4-FFF2-40B4-BE49-F238E27FC236}">
                <a16:creationId xmlns:a16="http://schemas.microsoft.com/office/drawing/2014/main" id="{7C91F635-59B1-BC9E-352D-A7E89DB37814}"/>
              </a:ext>
            </a:extLst>
          </p:cNvPr>
          <p:cNvSpPr>
            <a:spLocks noGrp="1"/>
          </p:cNvSpPr>
          <p:nvPr>
            <p:ph type="pic" sz="quarter" idx="53"/>
          </p:nvPr>
        </p:nvSpPr>
        <p:spPr>
          <a:xfrm>
            <a:off x="8652629" y="1689965"/>
            <a:ext cx="1226916" cy="1151975"/>
          </a:xfrm>
          <a:solidFill>
            <a:schemeClr val="bg2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52">
            <a:extLst>
              <a:ext uri="{FF2B5EF4-FFF2-40B4-BE49-F238E27FC236}">
                <a16:creationId xmlns:a16="http://schemas.microsoft.com/office/drawing/2014/main" id="{773F3A6A-486D-B76A-FB31-D65B556C389E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872615" y="1689965"/>
            <a:ext cx="2076937" cy="1151975"/>
          </a:xfrm>
          <a:solidFill>
            <a:schemeClr val="bg2">
              <a:lumMod val="95000"/>
            </a:schemeClr>
          </a:solidFill>
        </p:spPr>
        <p:txBody>
          <a:bodyPr lIns="182880" tIns="91440" rIns="45720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Text Placeholder 54">
            <a:extLst>
              <a:ext uri="{FF2B5EF4-FFF2-40B4-BE49-F238E27FC236}">
                <a16:creationId xmlns:a16="http://schemas.microsoft.com/office/drawing/2014/main" id="{2C116F43-EC39-BFD4-38A1-7B9EDBAD445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872615" y="2383925"/>
            <a:ext cx="2076937" cy="458020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772"/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1" name="Picture Placeholder 48">
            <a:extLst>
              <a:ext uri="{FF2B5EF4-FFF2-40B4-BE49-F238E27FC236}">
                <a16:creationId xmlns:a16="http://schemas.microsoft.com/office/drawing/2014/main" id="{04ABE031-949C-9AE4-D5D4-5C2B79E2743B}"/>
              </a:ext>
            </a:extLst>
          </p:cNvPr>
          <p:cNvSpPr>
            <a:spLocks noGrp="1"/>
          </p:cNvSpPr>
          <p:nvPr>
            <p:ph type="pic" sz="quarter" idx="62"/>
          </p:nvPr>
        </p:nvSpPr>
        <p:spPr>
          <a:xfrm>
            <a:off x="7059701" y="3833458"/>
            <a:ext cx="1226916" cy="1151975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52">
            <a:extLst>
              <a:ext uri="{FF2B5EF4-FFF2-40B4-BE49-F238E27FC236}">
                <a16:creationId xmlns:a16="http://schemas.microsoft.com/office/drawing/2014/main" id="{0BD412EF-4B38-D3F5-4434-5361C77249C8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8279695" y="3833458"/>
            <a:ext cx="1831731" cy="1151975"/>
          </a:xfrm>
          <a:solidFill>
            <a:schemeClr val="accent2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accent5">
                    <a:lumMod val="75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Text Placeholder 54">
            <a:extLst>
              <a:ext uri="{FF2B5EF4-FFF2-40B4-BE49-F238E27FC236}">
                <a16:creationId xmlns:a16="http://schemas.microsoft.com/office/drawing/2014/main" id="{1BD684A4-B195-AC4C-F191-B36146F3BDB1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8279686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75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8" name="Text Placeholder 52">
            <a:extLst>
              <a:ext uri="{FF2B5EF4-FFF2-40B4-BE49-F238E27FC236}">
                <a16:creationId xmlns:a16="http://schemas.microsoft.com/office/drawing/2014/main" id="{AA9DC294-2B19-CBF2-60D1-61FF95786E0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7814630" y="5308860"/>
            <a:ext cx="2300467" cy="1129975"/>
          </a:xfrm>
          <a:solidFill>
            <a:schemeClr val="accent2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9" name="Text Placeholder 54">
            <a:extLst>
              <a:ext uri="{FF2B5EF4-FFF2-40B4-BE49-F238E27FC236}">
                <a16:creationId xmlns:a16="http://schemas.microsoft.com/office/drawing/2014/main" id="{9BFC471D-09C4-0F52-3F5E-0B65CB7BC062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7821525" y="5978976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4" name="Picture Placeholder 48">
            <a:extLst>
              <a:ext uri="{FF2B5EF4-FFF2-40B4-BE49-F238E27FC236}">
                <a16:creationId xmlns:a16="http://schemas.microsoft.com/office/drawing/2014/main" id="{A942B287-86DB-00B1-B7A9-55BA08CF222B}"/>
              </a:ext>
            </a:extLst>
          </p:cNvPr>
          <p:cNvSpPr>
            <a:spLocks noGrp="1"/>
          </p:cNvSpPr>
          <p:nvPr>
            <p:ph type="pic" sz="quarter" idx="65"/>
          </p:nvPr>
        </p:nvSpPr>
        <p:spPr>
          <a:xfrm>
            <a:off x="10314745" y="3833458"/>
            <a:ext cx="1226916" cy="1151975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2" name="Text Placeholder 52">
            <a:extLst>
              <a:ext uri="{FF2B5EF4-FFF2-40B4-BE49-F238E27FC236}">
                <a16:creationId xmlns:a16="http://schemas.microsoft.com/office/drawing/2014/main" id="{EB954496-7E66-2105-9E76-4DDD66F2F582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1534739" y="3833458"/>
            <a:ext cx="1831731" cy="1151975"/>
          </a:xfrm>
          <a:solidFill>
            <a:schemeClr val="accent3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Text Placeholder 54">
            <a:extLst>
              <a:ext uri="{FF2B5EF4-FFF2-40B4-BE49-F238E27FC236}">
                <a16:creationId xmlns:a16="http://schemas.microsoft.com/office/drawing/2014/main" id="{32E0AA50-6C12-9E98-28DD-65B64A2D6DC2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1534733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Text Placeholder 52">
            <a:extLst>
              <a:ext uri="{FF2B5EF4-FFF2-40B4-BE49-F238E27FC236}">
                <a16:creationId xmlns:a16="http://schemas.microsoft.com/office/drawing/2014/main" id="{4F12F4A2-7BF1-10FC-FC3C-8E5985A11468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11115468" y="5308860"/>
            <a:ext cx="2300467" cy="1129975"/>
          </a:xfrm>
          <a:solidFill>
            <a:schemeClr val="accent3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3" name="Text Placeholder 54">
            <a:extLst>
              <a:ext uri="{FF2B5EF4-FFF2-40B4-BE49-F238E27FC236}">
                <a16:creationId xmlns:a16="http://schemas.microsoft.com/office/drawing/2014/main" id="{EAEAA078-0F21-16BA-5797-676E9313273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11122360" y="5978976"/>
            <a:ext cx="2286666" cy="431991"/>
          </a:xfrm>
        </p:spPr>
        <p:txBody>
          <a:bodyPr lIns="182880" tIns="45720" rIns="0">
            <a:noAutofit/>
          </a:bodyPr>
          <a:lstStyle>
            <a:lvl1pPr marL="0" indent="0" algn="l">
              <a:buNone/>
              <a:defRPr sz="868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7" name="Picture Placeholder 48">
            <a:extLst>
              <a:ext uri="{FF2B5EF4-FFF2-40B4-BE49-F238E27FC236}">
                <a16:creationId xmlns:a16="http://schemas.microsoft.com/office/drawing/2014/main" id="{6EE8A1FF-4143-45E8-E3CD-0DFFE9CE0B53}"/>
              </a:ext>
            </a:extLst>
          </p:cNvPr>
          <p:cNvSpPr>
            <a:spLocks noGrp="1"/>
          </p:cNvSpPr>
          <p:nvPr>
            <p:ph type="pic" sz="quarter" idx="68"/>
          </p:nvPr>
        </p:nvSpPr>
        <p:spPr>
          <a:xfrm>
            <a:off x="13594095" y="3833458"/>
            <a:ext cx="1226916" cy="1151975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5" name="Text Placeholder 52">
            <a:extLst>
              <a:ext uri="{FF2B5EF4-FFF2-40B4-BE49-F238E27FC236}">
                <a16:creationId xmlns:a16="http://schemas.microsoft.com/office/drawing/2014/main" id="{1909F514-0F1E-1374-6B19-125BF7C3C5E2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4814094" y="3833458"/>
            <a:ext cx="1831731" cy="1151975"/>
          </a:xfrm>
          <a:solidFill>
            <a:schemeClr val="accent6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6" name="Text Placeholder 54">
            <a:extLst>
              <a:ext uri="{FF2B5EF4-FFF2-40B4-BE49-F238E27FC236}">
                <a16:creationId xmlns:a16="http://schemas.microsoft.com/office/drawing/2014/main" id="{65F96625-1C7B-9D16-7C76-41E6319B947B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4814086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accent6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6" name="Text Placeholder 52">
            <a:extLst>
              <a:ext uri="{FF2B5EF4-FFF2-40B4-BE49-F238E27FC236}">
                <a16:creationId xmlns:a16="http://schemas.microsoft.com/office/drawing/2014/main" id="{C932EF4C-E241-324C-52DF-C11FBF664BAF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14386775" y="5308860"/>
            <a:ext cx="2300467" cy="1129975"/>
          </a:xfrm>
          <a:solidFill>
            <a:schemeClr val="accent6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Text Placeholder 54">
            <a:extLst>
              <a:ext uri="{FF2B5EF4-FFF2-40B4-BE49-F238E27FC236}">
                <a16:creationId xmlns:a16="http://schemas.microsoft.com/office/drawing/2014/main" id="{7D6458DE-2856-647C-98DD-D864F86C8CC9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4393666" y="5978976"/>
            <a:ext cx="2286666" cy="431991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accent6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8" name="Text Placeholder 52">
            <a:extLst>
              <a:ext uri="{FF2B5EF4-FFF2-40B4-BE49-F238E27FC236}">
                <a16:creationId xmlns:a16="http://schemas.microsoft.com/office/drawing/2014/main" id="{D764ED68-3A44-57EC-3E78-89DDF63B1D59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4386775" y="6612612"/>
            <a:ext cx="2300467" cy="1129975"/>
          </a:xfrm>
          <a:solidFill>
            <a:schemeClr val="accent6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9" name="Text Placeholder 54">
            <a:extLst>
              <a:ext uri="{FF2B5EF4-FFF2-40B4-BE49-F238E27FC236}">
                <a16:creationId xmlns:a16="http://schemas.microsoft.com/office/drawing/2014/main" id="{5EEFA21D-6665-4F44-5F81-4D1E52C4EBA4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4393666" y="7310102"/>
            <a:ext cx="2286666" cy="432485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accent6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Text Placeholder 52">
            <a:extLst>
              <a:ext uri="{FF2B5EF4-FFF2-40B4-BE49-F238E27FC236}">
                <a16:creationId xmlns:a16="http://schemas.microsoft.com/office/drawing/2014/main" id="{9A890F98-9260-38B3-E462-2360FDD9A8A2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14386775" y="7944765"/>
            <a:ext cx="2300467" cy="1129975"/>
          </a:xfrm>
          <a:solidFill>
            <a:schemeClr val="accent6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accent6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1" name="Text Placeholder 54">
            <a:extLst>
              <a:ext uri="{FF2B5EF4-FFF2-40B4-BE49-F238E27FC236}">
                <a16:creationId xmlns:a16="http://schemas.microsoft.com/office/drawing/2014/main" id="{25463F99-0160-E0D1-43D2-59873406A3C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393666" y="8642750"/>
            <a:ext cx="2286666" cy="431991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accent6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0" name="Picture Placeholder 48">
            <a:extLst>
              <a:ext uri="{FF2B5EF4-FFF2-40B4-BE49-F238E27FC236}">
                <a16:creationId xmlns:a16="http://schemas.microsoft.com/office/drawing/2014/main" id="{7490ADE2-6585-2814-73CB-17E5BD983473}"/>
              </a:ext>
            </a:extLst>
          </p:cNvPr>
          <p:cNvSpPr>
            <a:spLocks noGrp="1"/>
          </p:cNvSpPr>
          <p:nvPr>
            <p:ph type="pic" sz="quarter" idx="71"/>
          </p:nvPr>
        </p:nvSpPr>
        <p:spPr>
          <a:xfrm>
            <a:off x="16849142" y="3833458"/>
            <a:ext cx="1226916" cy="1151975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868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8" name="Text Placeholder 52">
            <a:extLst>
              <a:ext uri="{FF2B5EF4-FFF2-40B4-BE49-F238E27FC236}">
                <a16:creationId xmlns:a16="http://schemas.microsoft.com/office/drawing/2014/main" id="{269A7707-2CD5-D316-5016-FF1405898130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8069137" y="3833458"/>
            <a:ext cx="1831731" cy="1151975"/>
          </a:xfrm>
          <a:solidFill>
            <a:schemeClr val="accent5">
              <a:lumMod val="40000"/>
              <a:lumOff val="60000"/>
            </a:schemeClr>
          </a:solidFill>
        </p:spPr>
        <p:txBody>
          <a:bodyPr lIns="182880" tIns="91440" rIns="182880">
            <a:normAutofit/>
          </a:bodyPr>
          <a:lstStyle>
            <a:lvl1pPr marL="0" indent="0" algn="l">
              <a:spcBef>
                <a:spcPts val="0"/>
              </a:spcBef>
              <a:spcAft>
                <a:spcPts val="405"/>
              </a:spcAft>
              <a:buNone/>
              <a:defRPr sz="965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9" name="Text Placeholder 54">
            <a:extLst>
              <a:ext uri="{FF2B5EF4-FFF2-40B4-BE49-F238E27FC236}">
                <a16:creationId xmlns:a16="http://schemas.microsoft.com/office/drawing/2014/main" id="{92FA6BEA-F27C-F2E6-3B63-C3FA65C8BC31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8069129" y="4435109"/>
            <a:ext cx="1777626" cy="550327"/>
          </a:xfrm>
        </p:spPr>
        <p:txBody>
          <a:bodyPr lIns="182880" rIns="9144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4" name="Text Placeholder 52">
            <a:extLst>
              <a:ext uri="{FF2B5EF4-FFF2-40B4-BE49-F238E27FC236}">
                <a16:creationId xmlns:a16="http://schemas.microsoft.com/office/drawing/2014/main" id="{4FD2AFC7-A49E-E22D-85AB-02BE38C40933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17656341" y="5308860"/>
            <a:ext cx="2300467" cy="1129975"/>
          </a:xfrm>
          <a:solidFill>
            <a:schemeClr val="accent5">
              <a:lumMod val="20000"/>
              <a:lumOff val="80000"/>
            </a:schemeClr>
          </a:solidFill>
        </p:spPr>
        <p:txBody>
          <a:bodyPr lIns="182880" tIns="137160" rIns="0">
            <a:normAutofit/>
          </a:bodyPr>
          <a:lstStyle>
            <a:lvl1pPr marL="0" indent="0" algn="l">
              <a:buNone/>
              <a:defRPr sz="965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Text Placeholder 54">
            <a:extLst>
              <a:ext uri="{FF2B5EF4-FFF2-40B4-BE49-F238E27FC236}">
                <a16:creationId xmlns:a16="http://schemas.microsoft.com/office/drawing/2014/main" id="{560BBFFE-3FF8-5B00-D6F1-B901EC016311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17663235" y="5978976"/>
            <a:ext cx="2286666" cy="431991"/>
          </a:xfrm>
        </p:spPr>
        <p:txBody>
          <a:bodyPr lIns="18288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469093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855" y="201599"/>
            <a:ext cx="7905203" cy="1343372"/>
          </a:xfrm>
        </p:spPr>
        <p:txBody>
          <a:bodyPr bIns="0" anchor="b">
            <a:normAutofit/>
          </a:bodyPr>
          <a:lstStyle>
            <a:lvl1pPr>
              <a:defRPr sz="3473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0544" y="1552646"/>
            <a:ext cx="7910515" cy="548205"/>
          </a:xfrm>
        </p:spPr>
        <p:txBody>
          <a:bodyPr>
            <a:normAutofit/>
          </a:bodyPr>
          <a:lstStyle>
            <a:lvl1pPr marL="0" indent="0">
              <a:spcBef>
                <a:spcPts val="868"/>
              </a:spcBef>
              <a:buNone/>
              <a:defRPr sz="1929" b="1"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7" name="Text Placeholder 93">
            <a:extLst>
              <a:ext uri="{FF2B5EF4-FFF2-40B4-BE49-F238E27FC236}">
                <a16:creationId xmlns:a16="http://schemas.microsoft.com/office/drawing/2014/main" id="{FB3E63B5-6A09-E0A9-F863-0430AA7A0566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721884" y="2361309"/>
            <a:ext cx="184037" cy="172796"/>
          </a:xfr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94F5BBDF-367E-AF1E-8A5A-E45C5E011304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979834" y="2308956"/>
            <a:ext cx="815815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8" name="Text Placeholder 93">
            <a:extLst>
              <a:ext uri="{FF2B5EF4-FFF2-40B4-BE49-F238E27FC236}">
                <a16:creationId xmlns:a16="http://schemas.microsoft.com/office/drawing/2014/main" id="{015391BF-3A00-DA4D-9BA0-F3CBD41A6D3F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1857159" y="2361309"/>
            <a:ext cx="184037" cy="17279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5" name="Text Placeholder 93">
            <a:extLst>
              <a:ext uri="{FF2B5EF4-FFF2-40B4-BE49-F238E27FC236}">
                <a16:creationId xmlns:a16="http://schemas.microsoft.com/office/drawing/2014/main" id="{348885D5-03D1-6B3F-9070-8D0AAE02E172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2104502" y="2308956"/>
            <a:ext cx="744104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9" name="Text Placeholder 93">
            <a:extLst>
              <a:ext uri="{FF2B5EF4-FFF2-40B4-BE49-F238E27FC236}">
                <a16:creationId xmlns:a16="http://schemas.microsoft.com/office/drawing/2014/main" id="{5A2734B8-7917-5312-5E9E-CAD7D7312448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2921229" y="2361309"/>
            <a:ext cx="184037" cy="172796"/>
          </a:xfrm>
          <a:solidFill>
            <a:schemeClr val="accent5">
              <a:lumMod val="20000"/>
              <a:lumOff val="80000"/>
            </a:schemeClr>
          </a:solidFill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6" name="Text Placeholder 93">
            <a:extLst>
              <a:ext uri="{FF2B5EF4-FFF2-40B4-BE49-F238E27FC236}">
                <a16:creationId xmlns:a16="http://schemas.microsoft.com/office/drawing/2014/main" id="{107A1928-9E70-859B-58D8-A502358C909A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3184450" y="2308956"/>
            <a:ext cx="1192833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7" name="Picture Placeholder 85">
            <a:extLst>
              <a:ext uri="{FF2B5EF4-FFF2-40B4-BE49-F238E27FC236}">
                <a16:creationId xmlns:a16="http://schemas.microsoft.com/office/drawing/2014/main" id="{C8D5F1BC-4AD2-742F-E954-3D9151C360DB}"/>
              </a:ext>
            </a:extLst>
          </p:cNvPr>
          <p:cNvSpPr>
            <a:spLocks noGrp="1"/>
          </p:cNvSpPr>
          <p:nvPr>
            <p:ph type="pic" sz="quarter" idx="89" hasCustomPrompt="1"/>
          </p:nvPr>
        </p:nvSpPr>
        <p:spPr>
          <a:xfrm>
            <a:off x="947415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10" name="Text Placeholder 52">
            <a:extLst>
              <a:ext uri="{FF2B5EF4-FFF2-40B4-BE49-F238E27FC236}">
                <a16:creationId xmlns:a16="http://schemas.microsoft.com/office/drawing/2014/main" id="{830311D8-E744-2D01-68AE-CD6AEF26CA2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66656" y="5853969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" name="Text Placeholder 54">
            <a:extLst>
              <a:ext uri="{FF2B5EF4-FFF2-40B4-BE49-F238E27FC236}">
                <a16:creationId xmlns:a16="http://schemas.microsoft.com/office/drawing/2014/main" id="{EAB91427-31C2-A71F-1F36-E150D887E58F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585876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" name="Text Placeholder 52">
            <a:extLst>
              <a:ext uri="{FF2B5EF4-FFF2-40B4-BE49-F238E27FC236}">
                <a16:creationId xmlns:a16="http://schemas.microsoft.com/office/drawing/2014/main" id="{9CF8B607-9CEE-D617-7CD5-BD3ECA29ED28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466656" y="6986746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" name="Text Placeholder 54">
            <a:extLst>
              <a:ext uri="{FF2B5EF4-FFF2-40B4-BE49-F238E27FC236}">
                <a16:creationId xmlns:a16="http://schemas.microsoft.com/office/drawing/2014/main" id="{D9D4BF54-FE1A-25E6-1A4E-9D6309F39C49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570541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52">
            <a:extLst>
              <a:ext uri="{FF2B5EF4-FFF2-40B4-BE49-F238E27FC236}">
                <a16:creationId xmlns:a16="http://schemas.microsoft.com/office/drawing/2014/main" id="{06B0311E-E079-ABAD-3769-64D5488D0836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466656" y="8105117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" name="Text Placeholder 54">
            <a:extLst>
              <a:ext uri="{FF2B5EF4-FFF2-40B4-BE49-F238E27FC236}">
                <a16:creationId xmlns:a16="http://schemas.microsoft.com/office/drawing/2014/main" id="{BED520CD-EDF1-0A11-283D-776679FD6A6F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570541" y="8578867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8" name="Picture Placeholder 85">
            <a:extLst>
              <a:ext uri="{FF2B5EF4-FFF2-40B4-BE49-F238E27FC236}">
                <a16:creationId xmlns:a16="http://schemas.microsoft.com/office/drawing/2014/main" id="{21A17592-EE89-EFA4-EFCF-6DC8ADBC7BD4}"/>
              </a:ext>
            </a:extLst>
          </p:cNvPr>
          <p:cNvSpPr>
            <a:spLocks noGrp="1"/>
          </p:cNvSpPr>
          <p:nvPr>
            <p:ph type="pic" sz="quarter" idx="90" hasCustomPrompt="1"/>
          </p:nvPr>
        </p:nvSpPr>
        <p:spPr>
          <a:xfrm>
            <a:off x="4244344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14" name="Text Placeholder 52">
            <a:extLst>
              <a:ext uri="{FF2B5EF4-FFF2-40B4-BE49-F238E27FC236}">
                <a16:creationId xmlns:a16="http://schemas.microsoft.com/office/drawing/2014/main" id="{C7FCEFE5-2873-EFDA-9DEE-D5566F6D9F39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3763581" y="5853969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5" name="Text Placeholder 54">
            <a:extLst>
              <a:ext uri="{FF2B5EF4-FFF2-40B4-BE49-F238E27FC236}">
                <a16:creationId xmlns:a16="http://schemas.microsoft.com/office/drawing/2014/main" id="{6FA95B0F-EC7D-C3B5-D995-D89B33C39415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3882805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6" name="Text Placeholder 52">
            <a:extLst>
              <a:ext uri="{FF2B5EF4-FFF2-40B4-BE49-F238E27FC236}">
                <a16:creationId xmlns:a16="http://schemas.microsoft.com/office/drawing/2014/main" id="{961BC6F1-EDC3-DF29-8560-F8846EC7B567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3763581" y="6986746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7" name="Text Placeholder 54">
            <a:extLst>
              <a:ext uri="{FF2B5EF4-FFF2-40B4-BE49-F238E27FC236}">
                <a16:creationId xmlns:a16="http://schemas.microsoft.com/office/drawing/2014/main" id="{8358AEEF-9C9B-D492-7BC7-9C7ED2C30A20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3867467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0" name="Text Placeholder 52">
            <a:extLst>
              <a:ext uri="{FF2B5EF4-FFF2-40B4-BE49-F238E27FC236}">
                <a16:creationId xmlns:a16="http://schemas.microsoft.com/office/drawing/2014/main" id="{863EC2B5-5E6F-607D-B284-D10B57BE451E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3763581" y="8105117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1" name="Text Placeholder 54">
            <a:extLst>
              <a:ext uri="{FF2B5EF4-FFF2-40B4-BE49-F238E27FC236}">
                <a16:creationId xmlns:a16="http://schemas.microsoft.com/office/drawing/2014/main" id="{F29B0034-4FEE-733F-06DA-AAA56B70049B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3867467" y="8578867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4" name="Text Placeholder 52">
            <a:extLst>
              <a:ext uri="{FF2B5EF4-FFF2-40B4-BE49-F238E27FC236}">
                <a16:creationId xmlns:a16="http://schemas.microsoft.com/office/drawing/2014/main" id="{E90B95EC-6E4E-8CC0-2C74-7638BB976A33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3733728" y="9223495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5" name="Text Placeholder 54">
            <a:extLst>
              <a:ext uri="{FF2B5EF4-FFF2-40B4-BE49-F238E27FC236}">
                <a16:creationId xmlns:a16="http://schemas.microsoft.com/office/drawing/2014/main" id="{3179B3E8-C52E-EDD4-1008-D38C6D5679EA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3837615" y="9697240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6" name="Picture Placeholder 85">
            <a:extLst>
              <a:ext uri="{FF2B5EF4-FFF2-40B4-BE49-F238E27FC236}">
                <a16:creationId xmlns:a16="http://schemas.microsoft.com/office/drawing/2014/main" id="{DE7699E1-7A7B-62F4-882B-7762693BB9A8}"/>
              </a:ext>
            </a:extLst>
          </p:cNvPr>
          <p:cNvSpPr>
            <a:spLocks noGrp="1"/>
          </p:cNvSpPr>
          <p:nvPr>
            <p:ph type="pic" sz="quarter" idx="88" hasCustomPrompt="1"/>
          </p:nvPr>
        </p:nvSpPr>
        <p:spPr>
          <a:xfrm>
            <a:off x="9023934" y="953361"/>
            <a:ext cx="2400727" cy="1665987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31378" h="1057925">
                <a:moveTo>
                  <a:pt x="81296" y="1057087"/>
                </a:moveTo>
                <a:cubicBezTo>
                  <a:pt x="-80642" y="704545"/>
                  <a:pt x="15224" y="427588"/>
                  <a:pt x="229005" y="198444"/>
                </a:cubicBezTo>
                <a:cubicBezTo>
                  <a:pt x="335752" y="84026"/>
                  <a:pt x="545212" y="4625"/>
                  <a:pt x="704356" y="397"/>
                </a:cubicBezTo>
                <a:cubicBezTo>
                  <a:pt x="813970" y="-1926"/>
                  <a:pt x="961800" y="271"/>
                  <a:pt x="1183867" y="173077"/>
                </a:cubicBezTo>
                <a:cubicBezTo>
                  <a:pt x="1454729" y="422637"/>
                  <a:pt x="1499016" y="809673"/>
                  <a:pt x="1337621" y="1056283"/>
                </a:cubicBezTo>
                <a:cubicBezTo>
                  <a:pt x="964566" y="1061631"/>
                  <a:pt x="454351" y="1051739"/>
                  <a:pt x="81296" y="1057087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83" name="Text Placeholder 52">
            <a:extLst>
              <a:ext uri="{FF2B5EF4-FFF2-40B4-BE49-F238E27FC236}">
                <a16:creationId xmlns:a16="http://schemas.microsoft.com/office/drawing/2014/main" id="{AEADB03F-04B7-0F0C-D195-8E829CDB103A}"/>
              </a:ext>
            </a:extLst>
          </p:cNvPr>
          <p:cNvSpPr>
            <a:spLocks noGrp="1"/>
          </p:cNvSpPr>
          <p:nvPr>
            <p:ph type="body" sz="quarter" idx="86" hasCustomPrompt="1"/>
          </p:nvPr>
        </p:nvSpPr>
        <p:spPr>
          <a:xfrm>
            <a:off x="8675321" y="2615544"/>
            <a:ext cx="3097960" cy="8780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4" name="Text Placeholder 54">
            <a:extLst>
              <a:ext uri="{FF2B5EF4-FFF2-40B4-BE49-F238E27FC236}">
                <a16:creationId xmlns:a16="http://schemas.microsoft.com/office/drawing/2014/main" id="{1AF69D89-295F-42DF-4D09-C0C9E3C6CDA2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8779206" y="3089290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9" name="Picture Placeholder 85">
            <a:extLst>
              <a:ext uri="{FF2B5EF4-FFF2-40B4-BE49-F238E27FC236}">
                <a16:creationId xmlns:a16="http://schemas.microsoft.com/office/drawing/2014/main" id="{2E6ED8B0-26FF-C117-621D-5AE8D287071C}"/>
              </a:ext>
            </a:extLst>
          </p:cNvPr>
          <p:cNvSpPr>
            <a:spLocks noGrp="1"/>
          </p:cNvSpPr>
          <p:nvPr>
            <p:ph type="pic" sz="quarter" idx="91" hasCustomPrompt="1"/>
          </p:nvPr>
        </p:nvSpPr>
        <p:spPr>
          <a:xfrm>
            <a:off x="7536566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42" name="Text Placeholder 52">
            <a:extLst>
              <a:ext uri="{FF2B5EF4-FFF2-40B4-BE49-F238E27FC236}">
                <a16:creationId xmlns:a16="http://schemas.microsoft.com/office/drawing/2014/main" id="{6A987EF6-7573-534A-D78D-40984E2B4001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7055806" y="5853969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3" name="Text Placeholder 54">
            <a:extLst>
              <a:ext uri="{FF2B5EF4-FFF2-40B4-BE49-F238E27FC236}">
                <a16:creationId xmlns:a16="http://schemas.microsoft.com/office/drawing/2014/main" id="{109D4738-A826-1074-4E30-3C9BF1534716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7175029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6" name="Text Placeholder 52">
            <a:extLst>
              <a:ext uri="{FF2B5EF4-FFF2-40B4-BE49-F238E27FC236}">
                <a16:creationId xmlns:a16="http://schemas.microsoft.com/office/drawing/2014/main" id="{C784F084-2AB5-FC2F-98A8-14B1918E0B96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7055806" y="6986746"/>
            <a:ext cx="3097960" cy="87805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tx2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7" name="Text Placeholder 54">
            <a:extLst>
              <a:ext uri="{FF2B5EF4-FFF2-40B4-BE49-F238E27FC236}">
                <a16:creationId xmlns:a16="http://schemas.microsoft.com/office/drawing/2014/main" id="{BA6D60B7-F856-6AA0-1677-C4238FB49366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7159691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0" name="Picture Placeholder 85">
            <a:extLst>
              <a:ext uri="{FF2B5EF4-FFF2-40B4-BE49-F238E27FC236}">
                <a16:creationId xmlns:a16="http://schemas.microsoft.com/office/drawing/2014/main" id="{343CDFDE-C6CB-0D22-A7F4-626D79B1766C}"/>
              </a:ext>
            </a:extLst>
          </p:cNvPr>
          <p:cNvSpPr>
            <a:spLocks noGrp="1"/>
          </p:cNvSpPr>
          <p:nvPr>
            <p:ph type="pic" sz="quarter" idx="92" hasCustomPrompt="1"/>
          </p:nvPr>
        </p:nvSpPr>
        <p:spPr>
          <a:xfrm>
            <a:off x="10775239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75" name="Text Placeholder 52">
            <a:extLst>
              <a:ext uri="{FF2B5EF4-FFF2-40B4-BE49-F238E27FC236}">
                <a16:creationId xmlns:a16="http://schemas.microsoft.com/office/drawing/2014/main" id="{591222BF-FBBE-0A1E-DCDE-3FAC47FD5F69}"/>
              </a:ext>
            </a:extLst>
          </p:cNvPr>
          <p:cNvSpPr>
            <a:spLocks noGrp="1"/>
          </p:cNvSpPr>
          <p:nvPr>
            <p:ph type="body" sz="quarter" idx="78" hasCustomPrompt="1"/>
          </p:nvPr>
        </p:nvSpPr>
        <p:spPr>
          <a:xfrm>
            <a:off x="10294477" y="5853969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6" name="Text Placeholder 54">
            <a:extLst>
              <a:ext uri="{FF2B5EF4-FFF2-40B4-BE49-F238E27FC236}">
                <a16:creationId xmlns:a16="http://schemas.microsoft.com/office/drawing/2014/main" id="{126D7584-C3B4-4774-2A29-2C697B0D3609}"/>
              </a:ext>
            </a:extLst>
          </p:cNvPr>
          <p:cNvSpPr>
            <a:spLocks noGrp="1"/>
          </p:cNvSpPr>
          <p:nvPr>
            <p:ph type="body" sz="quarter" idx="79" hasCustomPrompt="1"/>
          </p:nvPr>
        </p:nvSpPr>
        <p:spPr>
          <a:xfrm>
            <a:off x="10413698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7" name="Text Placeholder 52">
            <a:extLst>
              <a:ext uri="{FF2B5EF4-FFF2-40B4-BE49-F238E27FC236}">
                <a16:creationId xmlns:a16="http://schemas.microsoft.com/office/drawing/2014/main" id="{D473BC6C-C421-2212-177B-E3D6711518E6}"/>
              </a:ext>
            </a:extLst>
          </p:cNvPr>
          <p:cNvSpPr>
            <a:spLocks noGrp="1"/>
          </p:cNvSpPr>
          <p:nvPr>
            <p:ph type="body" sz="quarter" idx="80" hasCustomPrompt="1"/>
          </p:nvPr>
        </p:nvSpPr>
        <p:spPr>
          <a:xfrm>
            <a:off x="10294477" y="6986746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8" name="Text Placeholder 54">
            <a:extLst>
              <a:ext uri="{FF2B5EF4-FFF2-40B4-BE49-F238E27FC236}">
                <a16:creationId xmlns:a16="http://schemas.microsoft.com/office/drawing/2014/main" id="{70006F72-F095-08F4-B361-C6732D55A8A7}"/>
              </a:ext>
            </a:extLst>
          </p:cNvPr>
          <p:cNvSpPr>
            <a:spLocks noGrp="1"/>
          </p:cNvSpPr>
          <p:nvPr>
            <p:ph type="body" sz="quarter" idx="81" hasCustomPrompt="1"/>
          </p:nvPr>
        </p:nvSpPr>
        <p:spPr>
          <a:xfrm>
            <a:off x="10398365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1" name="Picture Placeholder 85">
            <a:extLst>
              <a:ext uri="{FF2B5EF4-FFF2-40B4-BE49-F238E27FC236}">
                <a16:creationId xmlns:a16="http://schemas.microsoft.com/office/drawing/2014/main" id="{FE501678-6A39-A6F2-B0AC-5611AF6557F6}"/>
              </a:ext>
            </a:extLst>
          </p:cNvPr>
          <p:cNvSpPr>
            <a:spLocks noGrp="1"/>
          </p:cNvSpPr>
          <p:nvPr>
            <p:ph type="pic" sz="quarter" idx="93" hasCustomPrompt="1"/>
          </p:nvPr>
        </p:nvSpPr>
        <p:spPr>
          <a:xfrm>
            <a:off x="14086876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48" name="Text Placeholder 52">
            <a:extLst>
              <a:ext uri="{FF2B5EF4-FFF2-40B4-BE49-F238E27FC236}">
                <a16:creationId xmlns:a16="http://schemas.microsoft.com/office/drawing/2014/main" id="{6548A776-D2C9-F83F-0057-6DB650E8A8F0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3606113" y="5853969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3" name="Text Placeholder 54">
            <a:extLst>
              <a:ext uri="{FF2B5EF4-FFF2-40B4-BE49-F238E27FC236}">
                <a16:creationId xmlns:a16="http://schemas.microsoft.com/office/drawing/2014/main" id="{952D64D3-D709-D84C-56D6-8466008A9F53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3725335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4" name="Text Placeholder 52">
            <a:extLst>
              <a:ext uri="{FF2B5EF4-FFF2-40B4-BE49-F238E27FC236}">
                <a16:creationId xmlns:a16="http://schemas.microsoft.com/office/drawing/2014/main" id="{518356EF-9214-0FBD-685B-86F7BC9E3441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3606113" y="6986746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204E61C9-BB68-61D8-062E-C121D1A702BC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3710001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1" name="Text Placeholder 52">
            <a:extLst>
              <a:ext uri="{FF2B5EF4-FFF2-40B4-BE49-F238E27FC236}">
                <a16:creationId xmlns:a16="http://schemas.microsoft.com/office/drawing/2014/main" id="{35999CC6-6048-71FB-E27C-1A0F4898905C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3606113" y="8105117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2" name="Text Placeholder 54">
            <a:extLst>
              <a:ext uri="{FF2B5EF4-FFF2-40B4-BE49-F238E27FC236}">
                <a16:creationId xmlns:a16="http://schemas.microsoft.com/office/drawing/2014/main" id="{C566F690-521D-30ED-2392-9A08F7B92BDF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3710001" y="8578867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3" name="Text Placeholder 52">
            <a:extLst>
              <a:ext uri="{FF2B5EF4-FFF2-40B4-BE49-F238E27FC236}">
                <a16:creationId xmlns:a16="http://schemas.microsoft.com/office/drawing/2014/main" id="{C078D18F-60AA-F0ED-1545-D90F8827A109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3576261" y="9223495"/>
            <a:ext cx="3097960" cy="87805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3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74" name="Text Placeholder 54">
            <a:extLst>
              <a:ext uri="{FF2B5EF4-FFF2-40B4-BE49-F238E27FC236}">
                <a16:creationId xmlns:a16="http://schemas.microsoft.com/office/drawing/2014/main" id="{D524E30D-E57D-9CA4-2892-7DD0D1413936}"/>
              </a:ext>
            </a:extLst>
          </p:cNvPr>
          <p:cNvSpPr>
            <a:spLocks noGrp="1"/>
          </p:cNvSpPr>
          <p:nvPr>
            <p:ph type="body" sz="quarter" idx="77" hasCustomPrompt="1"/>
          </p:nvPr>
        </p:nvSpPr>
        <p:spPr>
          <a:xfrm>
            <a:off x="13680147" y="9697240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3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2" name="Picture Placeholder 85">
            <a:extLst>
              <a:ext uri="{FF2B5EF4-FFF2-40B4-BE49-F238E27FC236}">
                <a16:creationId xmlns:a16="http://schemas.microsoft.com/office/drawing/2014/main" id="{737DF8B7-F9DA-7CE3-F06A-1238F0BD8BBE}"/>
              </a:ext>
            </a:extLst>
          </p:cNvPr>
          <p:cNvSpPr>
            <a:spLocks noGrp="1"/>
          </p:cNvSpPr>
          <p:nvPr>
            <p:ph type="pic" sz="quarter" idx="94" hasCustomPrompt="1"/>
          </p:nvPr>
        </p:nvSpPr>
        <p:spPr>
          <a:xfrm>
            <a:off x="17398872" y="4315907"/>
            <a:ext cx="2136439" cy="1552895"/>
          </a:xfrm>
          <a:custGeom>
            <a:avLst/>
            <a:gdLst>
              <a:gd name="connsiteX0" fmla="*/ 155131 w 1417129"/>
              <a:gd name="connsiteY0" fmla="*/ 1166038 h 1435608"/>
              <a:gd name="connsiteX1" fmla="*/ 217115 w 1417129"/>
              <a:gd name="connsiteY1" fmla="*/ 200715 h 1435608"/>
              <a:gd name="connsiteX2" fmla="*/ 1185312 w 1417129"/>
              <a:gd name="connsiteY2" fmla="*/ 186778 h 1435608"/>
              <a:gd name="connsiteX3" fmla="*/ 1274296 w 1417129"/>
              <a:gd name="connsiteY3" fmla="*/ 1149994 h 1435608"/>
              <a:gd name="connsiteX4" fmla="*/ 155131 w 1417129"/>
              <a:gd name="connsiteY4" fmla="*/ 1166038 h 1435608"/>
              <a:gd name="connsiteX0" fmla="*/ 106757 w 1444969"/>
              <a:gd name="connsiteY0" fmla="*/ 1009689 h 1110037"/>
              <a:gd name="connsiteX1" fmla="*/ 244941 w 1444969"/>
              <a:gd name="connsiteY1" fmla="*/ 160571 h 1110037"/>
              <a:gd name="connsiteX2" fmla="*/ 1213138 w 1444969"/>
              <a:gd name="connsiteY2" fmla="*/ 146634 h 1110037"/>
              <a:gd name="connsiteX3" fmla="*/ 1302122 w 1444969"/>
              <a:gd name="connsiteY3" fmla="*/ 1109850 h 1110037"/>
              <a:gd name="connsiteX4" fmla="*/ 106757 w 1444969"/>
              <a:gd name="connsiteY4" fmla="*/ 1009689 h 1110037"/>
              <a:gd name="connsiteX0" fmla="*/ 106757 w 1483940"/>
              <a:gd name="connsiteY0" fmla="*/ 1009689 h 1010527"/>
              <a:gd name="connsiteX1" fmla="*/ 244941 w 1483940"/>
              <a:gd name="connsiteY1" fmla="*/ 160571 h 1010527"/>
              <a:gd name="connsiteX2" fmla="*/ 1213138 w 1483940"/>
              <a:gd name="connsiteY2" fmla="*/ 146634 h 1010527"/>
              <a:gd name="connsiteX3" fmla="*/ 1363082 w 1483940"/>
              <a:gd name="connsiteY3" fmla="*/ 1008885 h 1010527"/>
              <a:gd name="connsiteX4" fmla="*/ 106757 w 1483940"/>
              <a:gd name="connsiteY4" fmla="*/ 1009689 h 1010527"/>
              <a:gd name="connsiteX0" fmla="*/ 106757 w 1458109"/>
              <a:gd name="connsiteY0" fmla="*/ 1009689 h 1010527"/>
              <a:gd name="connsiteX1" fmla="*/ 244941 w 1458109"/>
              <a:gd name="connsiteY1" fmla="*/ 160571 h 1010527"/>
              <a:gd name="connsiteX2" fmla="*/ 1213138 w 1458109"/>
              <a:gd name="connsiteY2" fmla="*/ 146634 h 1010527"/>
              <a:gd name="connsiteX3" fmla="*/ 1363082 w 1458109"/>
              <a:gd name="connsiteY3" fmla="*/ 1008885 h 1010527"/>
              <a:gd name="connsiteX4" fmla="*/ 106757 w 1458109"/>
              <a:gd name="connsiteY4" fmla="*/ 1009689 h 1010527"/>
              <a:gd name="connsiteX0" fmla="*/ 77125 w 1428477"/>
              <a:gd name="connsiteY0" fmla="*/ 1009689 h 1010527"/>
              <a:gd name="connsiteX1" fmla="*/ 215309 w 1428477"/>
              <a:gd name="connsiteY1" fmla="*/ 160571 h 1010527"/>
              <a:gd name="connsiteX2" fmla="*/ 1183506 w 1428477"/>
              <a:gd name="connsiteY2" fmla="*/ 146634 h 1010527"/>
              <a:gd name="connsiteX3" fmla="*/ 1333450 w 1428477"/>
              <a:gd name="connsiteY3" fmla="*/ 1008885 h 1010527"/>
              <a:gd name="connsiteX4" fmla="*/ 77125 w 1428477"/>
              <a:gd name="connsiteY4" fmla="*/ 1009689 h 1010527"/>
              <a:gd name="connsiteX0" fmla="*/ 78056 w 1429408"/>
              <a:gd name="connsiteY0" fmla="*/ 1035393 h 1036231"/>
              <a:gd name="connsiteX1" fmla="*/ 216240 w 1429408"/>
              <a:gd name="connsiteY1" fmla="*/ 186275 h 1036231"/>
              <a:gd name="connsiteX2" fmla="*/ 1184437 w 1429408"/>
              <a:gd name="connsiteY2" fmla="*/ 172338 h 1036231"/>
              <a:gd name="connsiteX3" fmla="*/ 1334381 w 1429408"/>
              <a:gd name="connsiteY3" fmla="*/ 1034589 h 1036231"/>
              <a:gd name="connsiteX4" fmla="*/ 78056 w 1429408"/>
              <a:gd name="connsiteY4" fmla="*/ 1035393 h 1036231"/>
              <a:gd name="connsiteX0" fmla="*/ 75607 w 1426959"/>
              <a:gd name="connsiteY0" fmla="*/ 1039778 h 1040616"/>
              <a:gd name="connsiteX1" fmla="*/ 223316 w 1426959"/>
              <a:gd name="connsiteY1" fmla="*/ 181135 h 1040616"/>
              <a:gd name="connsiteX2" fmla="*/ 1181988 w 1426959"/>
              <a:gd name="connsiteY2" fmla="*/ 176723 h 1040616"/>
              <a:gd name="connsiteX3" fmla="*/ 1331932 w 1426959"/>
              <a:gd name="connsiteY3" fmla="*/ 1038974 h 1040616"/>
              <a:gd name="connsiteX4" fmla="*/ 75607 w 1426959"/>
              <a:gd name="connsiteY4" fmla="*/ 1039778 h 1040616"/>
              <a:gd name="connsiteX0" fmla="*/ 74582 w 1424664"/>
              <a:gd name="connsiteY0" fmla="*/ 1027439 h 1028277"/>
              <a:gd name="connsiteX1" fmla="*/ 222291 w 1424664"/>
              <a:gd name="connsiteY1" fmla="*/ 168796 h 1028277"/>
              <a:gd name="connsiteX2" fmla="*/ 1177153 w 1424664"/>
              <a:gd name="connsiteY2" fmla="*/ 143429 h 1028277"/>
              <a:gd name="connsiteX3" fmla="*/ 1330907 w 1424664"/>
              <a:gd name="connsiteY3" fmla="*/ 1026635 h 1028277"/>
              <a:gd name="connsiteX4" fmla="*/ 74582 w 1424664"/>
              <a:gd name="connsiteY4" fmla="*/ 1027439 h 1028277"/>
              <a:gd name="connsiteX0" fmla="*/ 60008 w 1410090"/>
              <a:gd name="connsiteY0" fmla="*/ 1057508 h 1058346"/>
              <a:gd name="connsiteX1" fmla="*/ 207717 w 1410090"/>
              <a:gd name="connsiteY1" fmla="*/ 198865 h 1058346"/>
              <a:gd name="connsiteX2" fmla="*/ 683068 w 1410090"/>
              <a:gd name="connsiteY2" fmla="*/ 818 h 1058346"/>
              <a:gd name="connsiteX3" fmla="*/ 1162579 w 1410090"/>
              <a:gd name="connsiteY3" fmla="*/ 173498 h 1058346"/>
              <a:gd name="connsiteX4" fmla="*/ 1316333 w 1410090"/>
              <a:gd name="connsiteY4" fmla="*/ 1056704 h 1058346"/>
              <a:gd name="connsiteX5" fmla="*/ 60008 w 1410090"/>
              <a:gd name="connsiteY5" fmla="*/ 1057508 h 1058346"/>
              <a:gd name="connsiteX0" fmla="*/ 60008 w 1410090"/>
              <a:gd name="connsiteY0" fmla="*/ 1057045 h 1057883"/>
              <a:gd name="connsiteX1" fmla="*/ 207717 w 1410090"/>
              <a:gd name="connsiteY1" fmla="*/ 198402 h 1057883"/>
              <a:gd name="connsiteX2" fmla="*/ 683068 w 1410090"/>
              <a:gd name="connsiteY2" fmla="*/ 355 h 1057883"/>
              <a:gd name="connsiteX3" fmla="*/ 1162579 w 1410090"/>
              <a:gd name="connsiteY3" fmla="*/ 173035 h 1057883"/>
              <a:gd name="connsiteX4" fmla="*/ 1316333 w 1410090"/>
              <a:gd name="connsiteY4" fmla="*/ 1056241 h 1057883"/>
              <a:gd name="connsiteX5" fmla="*/ 60008 w 1410090"/>
              <a:gd name="connsiteY5" fmla="*/ 1057045 h 1057883"/>
              <a:gd name="connsiteX0" fmla="*/ 60008 w 1410090"/>
              <a:gd name="connsiteY0" fmla="*/ 1057087 h 1057925"/>
              <a:gd name="connsiteX1" fmla="*/ 207717 w 1410090"/>
              <a:gd name="connsiteY1" fmla="*/ 198444 h 1057925"/>
              <a:gd name="connsiteX2" fmla="*/ 683068 w 1410090"/>
              <a:gd name="connsiteY2" fmla="*/ 397 h 1057925"/>
              <a:gd name="connsiteX3" fmla="*/ 1162579 w 1410090"/>
              <a:gd name="connsiteY3" fmla="*/ 173077 h 1057925"/>
              <a:gd name="connsiteX4" fmla="*/ 1316333 w 1410090"/>
              <a:gd name="connsiteY4" fmla="*/ 1056283 h 1057925"/>
              <a:gd name="connsiteX5" fmla="*/ 60008 w 1410090"/>
              <a:gd name="connsiteY5" fmla="*/ 1057087 h 1057925"/>
              <a:gd name="connsiteX0" fmla="*/ 65269 w 1415351"/>
              <a:gd name="connsiteY0" fmla="*/ 1057087 h 1057925"/>
              <a:gd name="connsiteX1" fmla="*/ 212978 w 1415351"/>
              <a:gd name="connsiteY1" fmla="*/ 198444 h 1057925"/>
              <a:gd name="connsiteX2" fmla="*/ 688329 w 1415351"/>
              <a:gd name="connsiteY2" fmla="*/ 397 h 1057925"/>
              <a:gd name="connsiteX3" fmla="*/ 1167840 w 1415351"/>
              <a:gd name="connsiteY3" fmla="*/ 173077 h 1057925"/>
              <a:gd name="connsiteX4" fmla="*/ 1321594 w 1415351"/>
              <a:gd name="connsiteY4" fmla="*/ 1056283 h 1057925"/>
              <a:gd name="connsiteX5" fmla="*/ 65269 w 1415351"/>
              <a:gd name="connsiteY5" fmla="*/ 1057087 h 1057925"/>
              <a:gd name="connsiteX0" fmla="*/ 81296 w 1431378"/>
              <a:gd name="connsiteY0" fmla="*/ 1057087 h 1057925"/>
              <a:gd name="connsiteX1" fmla="*/ 229005 w 1431378"/>
              <a:gd name="connsiteY1" fmla="*/ 198444 h 1057925"/>
              <a:gd name="connsiteX2" fmla="*/ 704356 w 1431378"/>
              <a:gd name="connsiteY2" fmla="*/ 397 h 1057925"/>
              <a:gd name="connsiteX3" fmla="*/ 1183867 w 1431378"/>
              <a:gd name="connsiteY3" fmla="*/ 173077 h 1057925"/>
              <a:gd name="connsiteX4" fmla="*/ 1337621 w 1431378"/>
              <a:gd name="connsiteY4" fmla="*/ 1056283 h 1057925"/>
              <a:gd name="connsiteX5" fmla="*/ 81296 w 1431378"/>
              <a:gd name="connsiteY5" fmla="*/ 1057087 h 1057925"/>
              <a:gd name="connsiteX0" fmla="*/ 63097 w 1393240"/>
              <a:gd name="connsiteY0" fmla="*/ 1054363 h 1057634"/>
              <a:gd name="connsiteX1" fmla="*/ 190867 w 1393240"/>
              <a:gd name="connsiteY1" fmla="*/ 198444 h 1057634"/>
              <a:gd name="connsiteX2" fmla="*/ 666218 w 1393240"/>
              <a:gd name="connsiteY2" fmla="*/ 397 h 1057634"/>
              <a:gd name="connsiteX3" fmla="*/ 1145729 w 1393240"/>
              <a:gd name="connsiteY3" fmla="*/ 173077 h 1057634"/>
              <a:gd name="connsiteX4" fmla="*/ 1299483 w 1393240"/>
              <a:gd name="connsiteY4" fmla="*/ 1056283 h 1057634"/>
              <a:gd name="connsiteX5" fmla="*/ 63097 w 1393240"/>
              <a:gd name="connsiteY5" fmla="*/ 1054363 h 1057634"/>
              <a:gd name="connsiteX0" fmla="*/ 102323 w 1432466"/>
              <a:gd name="connsiteY0" fmla="*/ 1054363 h 1057634"/>
              <a:gd name="connsiteX1" fmla="*/ 96213 w 1432466"/>
              <a:gd name="connsiteY1" fmla="*/ 367346 h 1057634"/>
              <a:gd name="connsiteX2" fmla="*/ 705444 w 1432466"/>
              <a:gd name="connsiteY2" fmla="*/ 397 h 1057634"/>
              <a:gd name="connsiteX3" fmla="*/ 1184955 w 1432466"/>
              <a:gd name="connsiteY3" fmla="*/ 173077 h 1057634"/>
              <a:gd name="connsiteX4" fmla="*/ 1338709 w 1432466"/>
              <a:gd name="connsiteY4" fmla="*/ 1056283 h 1057634"/>
              <a:gd name="connsiteX5" fmla="*/ 102323 w 1432466"/>
              <a:gd name="connsiteY5" fmla="*/ 1054363 h 1057634"/>
              <a:gd name="connsiteX0" fmla="*/ 101570 w 1431713"/>
              <a:gd name="connsiteY0" fmla="*/ 1054363 h 1057634"/>
              <a:gd name="connsiteX1" fmla="*/ 95460 w 1431713"/>
              <a:gd name="connsiteY1" fmla="*/ 367346 h 1057634"/>
              <a:gd name="connsiteX2" fmla="*/ 704691 w 1431713"/>
              <a:gd name="connsiteY2" fmla="*/ 397 h 1057634"/>
              <a:gd name="connsiteX3" fmla="*/ 1184202 w 1431713"/>
              <a:gd name="connsiteY3" fmla="*/ 173077 h 1057634"/>
              <a:gd name="connsiteX4" fmla="*/ 1337956 w 1431713"/>
              <a:gd name="connsiteY4" fmla="*/ 1056283 h 1057634"/>
              <a:gd name="connsiteX5" fmla="*/ 101570 w 1431713"/>
              <a:gd name="connsiteY5" fmla="*/ 1054363 h 1057634"/>
              <a:gd name="connsiteX0" fmla="*/ 114589 w 1444732"/>
              <a:gd name="connsiteY0" fmla="*/ 1054363 h 1057634"/>
              <a:gd name="connsiteX1" fmla="*/ 108479 w 1444732"/>
              <a:gd name="connsiteY1" fmla="*/ 367346 h 1057634"/>
              <a:gd name="connsiteX2" fmla="*/ 717710 w 1444732"/>
              <a:gd name="connsiteY2" fmla="*/ 397 h 1057634"/>
              <a:gd name="connsiteX3" fmla="*/ 1197221 w 1444732"/>
              <a:gd name="connsiteY3" fmla="*/ 173077 h 1057634"/>
              <a:gd name="connsiteX4" fmla="*/ 1350975 w 1444732"/>
              <a:gd name="connsiteY4" fmla="*/ 1056283 h 1057634"/>
              <a:gd name="connsiteX5" fmla="*/ 114589 w 1444732"/>
              <a:gd name="connsiteY5" fmla="*/ 1054363 h 1057634"/>
              <a:gd name="connsiteX0" fmla="*/ 96798 w 1426941"/>
              <a:gd name="connsiteY0" fmla="*/ 1054363 h 1057634"/>
              <a:gd name="connsiteX1" fmla="*/ 90688 w 1426941"/>
              <a:gd name="connsiteY1" fmla="*/ 367346 h 1057634"/>
              <a:gd name="connsiteX2" fmla="*/ 699919 w 1426941"/>
              <a:gd name="connsiteY2" fmla="*/ 397 h 1057634"/>
              <a:gd name="connsiteX3" fmla="*/ 1179430 w 1426941"/>
              <a:gd name="connsiteY3" fmla="*/ 173077 h 1057634"/>
              <a:gd name="connsiteX4" fmla="*/ 1333184 w 1426941"/>
              <a:gd name="connsiteY4" fmla="*/ 1056283 h 1057634"/>
              <a:gd name="connsiteX5" fmla="*/ 96798 w 1426941"/>
              <a:gd name="connsiteY5" fmla="*/ 1054363 h 1057634"/>
              <a:gd name="connsiteX0" fmla="*/ 90716 w 1420859"/>
              <a:gd name="connsiteY0" fmla="*/ 1054363 h 1057634"/>
              <a:gd name="connsiteX1" fmla="*/ 96000 w 1420859"/>
              <a:gd name="connsiteY1" fmla="*/ 361898 h 1057634"/>
              <a:gd name="connsiteX2" fmla="*/ 693837 w 1420859"/>
              <a:gd name="connsiteY2" fmla="*/ 397 h 1057634"/>
              <a:gd name="connsiteX3" fmla="*/ 1173348 w 1420859"/>
              <a:gd name="connsiteY3" fmla="*/ 173077 h 1057634"/>
              <a:gd name="connsiteX4" fmla="*/ 1327102 w 1420859"/>
              <a:gd name="connsiteY4" fmla="*/ 1056283 h 1057634"/>
              <a:gd name="connsiteX5" fmla="*/ 90716 w 1420859"/>
              <a:gd name="connsiteY5" fmla="*/ 1054363 h 1057634"/>
              <a:gd name="connsiteX0" fmla="*/ 98377 w 1428520"/>
              <a:gd name="connsiteY0" fmla="*/ 1054363 h 1057634"/>
              <a:gd name="connsiteX1" fmla="*/ 89419 w 1428520"/>
              <a:gd name="connsiteY1" fmla="*/ 372795 h 1057634"/>
              <a:gd name="connsiteX2" fmla="*/ 701498 w 1428520"/>
              <a:gd name="connsiteY2" fmla="*/ 397 h 1057634"/>
              <a:gd name="connsiteX3" fmla="*/ 1181009 w 1428520"/>
              <a:gd name="connsiteY3" fmla="*/ 173077 h 1057634"/>
              <a:gd name="connsiteX4" fmla="*/ 1334763 w 1428520"/>
              <a:gd name="connsiteY4" fmla="*/ 1056283 h 1057634"/>
              <a:gd name="connsiteX5" fmla="*/ 98377 w 1428520"/>
              <a:gd name="connsiteY5" fmla="*/ 1054363 h 1057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28520" h="1057634">
                <a:moveTo>
                  <a:pt x="98377" y="1054363"/>
                </a:moveTo>
                <a:cubicBezTo>
                  <a:pt x="-15137" y="818963"/>
                  <a:pt x="-45893" y="615099"/>
                  <a:pt x="89419" y="372795"/>
                </a:cubicBezTo>
                <a:cubicBezTo>
                  <a:pt x="261844" y="64032"/>
                  <a:pt x="542354" y="4625"/>
                  <a:pt x="701498" y="397"/>
                </a:cubicBezTo>
                <a:cubicBezTo>
                  <a:pt x="811112" y="-1926"/>
                  <a:pt x="958942" y="271"/>
                  <a:pt x="1181009" y="173077"/>
                </a:cubicBezTo>
                <a:cubicBezTo>
                  <a:pt x="1451871" y="422637"/>
                  <a:pt x="1496158" y="809673"/>
                  <a:pt x="1334763" y="1056283"/>
                </a:cubicBezTo>
                <a:cubicBezTo>
                  <a:pt x="961708" y="1061631"/>
                  <a:pt x="471432" y="1049015"/>
                  <a:pt x="98377" y="105436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lIns="274320" tIns="137160" rIns="27432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965" b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icon to add image</a:t>
            </a:r>
          </a:p>
        </p:txBody>
      </p:sp>
      <p:sp>
        <p:nvSpPr>
          <p:cNvPr id="79" name="Text Placeholder 52">
            <a:extLst>
              <a:ext uri="{FF2B5EF4-FFF2-40B4-BE49-F238E27FC236}">
                <a16:creationId xmlns:a16="http://schemas.microsoft.com/office/drawing/2014/main" id="{3B734046-1A9E-CA53-52E9-8C35BA113BB0}"/>
              </a:ext>
            </a:extLst>
          </p:cNvPr>
          <p:cNvSpPr>
            <a:spLocks noGrp="1"/>
          </p:cNvSpPr>
          <p:nvPr>
            <p:ph type="body" sz="quarter" idx="82" hasCustomPrompt="1"/>
          </p:nvPr>
        </p:nvSpPr>
        <p:spPr>
          <a:xfrm>
            <a:off x="16918110" y="5853969"/>
            <a:ext cx="3097960" cy="8780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0" name="Text Placeholder 54">
            <a:extLst>
              <a:ext uri="{FF2B5EF4-FFF2-40B4-BE49-F238E27FC236}">
                <a16:creationId xmlns:a16="http://schemas.microsoft.com/office/drawing/2014/main" id="{77ACCD11-42E0-7774-369A-548253BB6D48}"/>
              </a:ext>
            </a:extLst>
          </p:cNvPr>
          <p:cNvSpPr>
            <a:spLocks noGrp="1"/>
          </p:cNvSpPr>
          <p:nvPr>
            <p:ph type="body" sz="quarter" idx="83" hasCustomPrompt="1"/>
          </p:nvPr>
        </p:nvSpPr>
        <p:spPr>
          <a:xfrm>
            <a:off x="17037333" y="6342116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1" name="Text Placeholder 52">
            <a:extLst>
              <a:ext uri="{FF2B5EF4-FFF2-40B4-BE49-F238E27FC236}">
                <a16:creationId xmlns:a16="http://schemas.microsoft.com/office/drawing/2014/main" id="{54DF4C84-70FE-CC15-B311-A058420F1F3E}"/>
              </a:ext>
            </a:extLst>
          </p:cNvPr>
          <p:cNvSpPr>
            <a:spLocks noGrp="1"/>
          </p:cNvSpPr>
          <p:nvPr>
            <p:ph type="body" sz="quarter" idx="84" hasCustomPrompt="1"/>
          </p:nvPr>
        </p:nvSpPr>
        <p:spPr>
          <a:xfrm>
            <a:off x="16918110" y="6986746"/>
            <a:ext cx="3097960" cy="878052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lIns="0" tIns="91440" rIns="0">
            <a:normAutofit/>
          </a:bodyPr>
          <a:lstStyle>
            <a:lvl1pPr marL="0" indent="0" algn="ctr">
              <a:buNone/>
              <a:defRPr sz="1061" b="1">
                <a:solidFill>
                  <a:schemeClr val="accent5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2" name="Text Placeholder 54">
            <a:extLst>
              <a:ext uri="{FF2B5EF4-FFF2-40B4-BE49-F238E27FC236}">
                <a16:creationId xmlns:a16="http://schemas.microsoft.com/office/drawing/2014/main" id="{575D0D91-9574-C6DF-0A40-6A61A6BF851A}"/>
              </a:ext>
            </a:extLst>
          </p:cNvPr>
          <p:cNvSpPr>
            <a:spLocks noGrp="1"/>
          </p:cNvSpPr>
          <p:nvPr>
            <p:ph type="body" sz="quarter" idx="85" hasCustomPrompt="1"/>
          </p:nvPr>
        </p:nvSpPr>
        <p:spPr>
          <a:xfrm>
            <a:off x="17021998" y="7460491"/>
            <a:ext cx="2890187" cy="404302"/>
          </a:xfrm>
          <a:noFill/>
        </p:spPr>
        <p:txBody>
          <a:bodyPr lIns="0" tIns="0" rIns="0">
            <a:noAutofit/>
          </a:bodyPr>
          <a:lstStyle>
            <a:lvl1pPr marL="0" indent="0" algn="ctr">
              <a:buNone/>
              <a:defRPr sz="965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15184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ganization char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855" y="201599"/>
            <a:ext cx="7905203" cy="1343372"/>
          </a:xfrm>
        </p:spPr>
        <p:txBody>
          <a:bodyPr bIns="0" anchor="b">
            <a:normAutofit/>
          </a:bodyPr>
          <a:lstStyle>
            <a:lvl1pPr>
              <a:defRPr sz="3473" b="1" cap="all" baseline="0"/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0544" y="1552646"/>
            <a:ext cx="7910515" cy="548205"/>
          </a:xfrm>
        </p:spPr>
        <p:txBody>
          <a:bodyPr>
            <a:normAutofit/>
          </a:bodyPr>
          <a:lstStyle>
            <a:lvl1pPr marL="0" indent="0">
              <a:spcBef>
                <a:spcPts val="868"/>
              </a:spcBef>
              <a:buNone/>
              <a:defRPr sz="1929" b="1">
                <a:latin typeface="+mj-lt"/>
              </a:defRPr>
            </a:lvl1pPr>
          </a:lstStyle>
          <a:p>
            <a:pPr lvl="0"/>
            <a:r>
              <a:rPr lang="en-US" dirty="0"/>
              <a:t>Click to add subtitle</a:t>
            </a:r>
          </a:p>
        </p:txBody>
      </p:sp>
      <p:sp>
        <p:nvSpPr>
          <p:cNvPr id="97" name="Text Placeholder 93">
            <a:extLst>
              <a:ext uri="{FF2B5EF4-FFF2-40B4-BE49-F238E27FC236}">
                <a16:creationId xmlns:a16="http://schemas.microsoft.com/office/drawing/2014/main" id="{FB3E63B5-6A09-E0A9-F863-0430AA7A0566}"/>
              </a:ext>
            </a:extLst>
          </p:cNvPr>
          <p:cNvSpPr>
            <a:spLocks noGrp="1"/>
          </p:cNvSpPr>
          <p:nvPr>
            <p:ph type="body" sz="quarter" idx="98" hasCustomPrompt="1"/>
          </p:nvPr>
        </p:nvSpPr>
        <p:spPr>
          <a:xfrm>
            <a:off x="721884" y="2361309"/>
            <a:ext cx="184037" cy="172796"/>
          </a:xfr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4" name="Text Placeholder 93">
            <a:extLst>
              <a:ext uri="{FF2B5EF4-FFF2-40B4-BE49-F238E27FC236}">
                <a16:creationId xmlns:a16="http://schemas.microsoft.com/office/drawing/2014/main" id="{94F5BBDF-367E-AF1E-8A5A-E45C5E011304}"/>
              </a:ext>
            </a:extLst>
          </p:cNvPr>
          <p:cNvSpPr>
            <a:spLocks noGrp="1"/>
          </p:cNvSpPr>
          <p:nvPr>
            <p:ph type="body" sz="quarter" idx="95" hasCustomPrompt="1"/>
          </p:nvPr>
        </p:nvSpPr>
        <p:spPr>
          <a:xfrm>
            <a:off x="979834" y="2308956"/>
            <a:ext cx="815815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8" name="Text Placeholder 93">
            <a:extLst>
              <a:ext uri="{FF2B5EF4-FFF2-40B4-BE49-F238E27FC236}">
                <a16:creationId xmlns:a16="http://schemas.microsoft.com/office/drawing/2014/main" id="{015391BF-3A00-DA4D-9BA0-F3CBD41A6D3F}"/>
              </a:ext>
            </a:extLst>
          </p:cNvPr>
          <p:cNvSpPr>
            <a:spLocks noGrp="1"/>
          </p:cNvSpPr>
          <p:nvPr>
            <p:ph type="body" sz="quarter" idx="99" hasCustomPrompt="1"/>
          </p:nvPr>
        </p:nvSpPr>
        <p:spPr>
          <a:xfrm>
            <a:off x="1857159" y="2361309"/>
            <a:ext cx="184037" cy="172796"/>
          </a:xfrm>
          <a:solidFill>
            <a:schemeClr val="accent3">
              <a:lumMod val="20000"/>
              <a:lumOff val="80000"/>
            </a:schemeClr>
          </a:solidFill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5" name="Text Placeholder 93">
            <a:extLst>
              <a:ext uri="{FF2B5EF4-FFF2-40B4-BE49-F238E27FC236}">
                <a16:creationId xmlns:a16="http://schemas.microsoft.com/office/drawing/2014/main" id="{348885D5-03D1-6B3F-9070-8D0AAE02E172}"/>
              </a:ext>
            </a:extLst>
          </p:cNvPr>
          <p:cNvSpPr>
            <a:spLocks noGrp="1"/>
          </p:cNvSpPr>
          <p:nvPr>
            <p:ph type="body" sz="quarter" idx="96" hasCustomPrompt="1"/>
          </p:nvPr>
        </p:nvSpPr>
        <p:spPr>
          <a:xfrm>
            <a:off x="2104502" y="2308956"/>
            <a:ext cx="744104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99" name="Text Placeholder 93">
            <a:extLst>
              <a:ext uri="{FF2B5EF4-FFF2-40B4-BE49-F238E27FC236}">
                <a16:creationId xmlns:a16="http://schemas.microsoft.com/office/drawing/2014/main" id="{5A2734B8-7917-5312-5E9E-CAD7D7312448}"/>
              </a:ext>
            </a:extLst>
          </p:cNvPr>
          <p:cNvSpPr>
            <a:spLocks noGrp="1"/>
          </p:cNvSpPr>
          <p:nvPr>
            <p:ph type="body" sz="quarter" idx="100" hasCustomPrompt="1"/>
          </p:nvPr>
        </p:nvSpPr>
        <p:spPr>
          <a:xfrm>
            <a:off x="2921229" y="2361309"/>
            <a:ext cx="184037" cy="172796"/>
          </a:xfrm>
          <a:solidFill>
            <a:schemeClr val="accent5">
              <a:lumMod val="20000"/>
              <a:lumOff val="80000"/>
            </a:schemeClr>
          </a:solidFill>
        </p:spPr>
        <p:txBody>
          <a:bodyPr lIns="0" rIns="0" anchor="ctr">
            <a:noAutofit/>
          </a:bodyPr>
          <a:lstStyle>
            <a:lvl1pPr marL="0" indent="0" algn="ctr">
              <a:buNone/>
              <a:defRPr sz="772">
                <a:noFill/>
              </a:defRPr>
            </a:lvl1pPr>
          </a:lstStyle>
          <a:p>
            <a:pPr lvl="0"/>
            <a:r>
              <a:rPr lang="en-US" dirty="0"/>
              <a:t>#</a:t>
            </a:r>
          </a:p>
        </p:txBody>
      </p:sp>
      <p:sp>
        <p:nvSpPr>
          <p:cNvPr id="96" name="Text Placeholder 93">
            <a:extLst>
              <a:ext uri="{FF2B5EF4-FFF2-40B4-BE49-F238E27FC236}">
                <a16:creationId xmlns:a16="http://schemas.microsoft.com/office/drawing/2014/main" id="{107A1928-9E70-859B-58D8-A502358C909A}"/>
              </a:ext>
            </a:extLst>
          </p:cNvPr>
          <p:cNvSpPr>
            <a:spLocks noGrp="1"/>
          </p:cNvSpPr>
          <p:nvPr>
            <p:ph type="body" sz="quarter" idx="97" hasCustomPrompt="1"/>
          </p:nvPr>
        </p:nvSpPr>
        <p:spPr>
          <a:xfrm>
            <a:off x="3184450" y="2308956"/>
            <a:ext cx="1192833" cy="277494"/>
          </a:xfrm>
        </p:spPr>
        <p:txBody>
          <a:bodyPr lIns="0" rIns="0" anchor="ctr">
            <a:noAutofit/>
          </a:bodyPr>
          <a:lstStyle>
            <a:lvl1pPr marL="0" indent="0" algn="l">
              <a:buNone/>
              <a:defRPr sz="772"/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94700CC6-94FA-4463-EE32-48CCE595B7BD}"/>
              </a:ext>
            </a:extLst>
          </p:cNvPr>
          <p:cNvSpPr>
            <a:spLocks noGrp="1"/>
          </p:cNvSpPr>
          <p:nvPr>
            <p:ph type="pic" sz="quarter" idx="102" hasCustomPrompt="1"/>
          </p:nvPr>
        </p:nvSpPr>
        <p:spPr>
          <a:xfrm>
            <a:off x="8643263" y="1575974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2D95847-97F7-8835-5ECB-1E4F46809A1A}"/>
              </a:ext>
            </a:extLst>
          </p:cNvPr>
          <p:cNvSpPr>
            <a:spLocks noGrp="1"/>
          </p:cNvSpPr>
          <p:nvPr>
            <p:ph type="body" sz="quarter" idx="101" hasCustomPrompt="1"/>
          </p:nvPr>
        </p:nvSpPr>
        <p:spPr>
          <a:xfrm>
            <a:off x="9300028" y="1570527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4" name="Text Placeholder 54">
            <a:extLst>
              <a:ext uri="{FF2B5EF4-FFF2-40B4-BE49-F238E27FC236}">
                <a16:creationId xmlns:a16="http://schemas.microsoft.com/office/drawing/2014/main" id="{1AF69D89-295F-42DF-4D09-C0C9E3C6CDA2}"/>
              </a:ext>
            </a:extLst>
          </p:cNvPr>
          <p:cNvSpPr>
            <a:spLocks noGrp="1"/>
          </p:cNvSpPr>
          <p:nvPr>
            <p:ph type="body" sz="quarter" idx="87" hasCustomPrompt="1"/>
          </p:nvPr>
        </p:nvSpPr>
        <p:spPr>
          <a:xfrm>
            <a:off x="10049879" y="2188593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25" name="Picture Placeholder 21">
            <a:extLst>
              <a:ext uri="{FF2B5EF4-FFF2-40B4-BE49-F238E27FC236}">
                <a16:creationId xmlns:a16="http://schemas.microsoft.com/office/drawing/2014/main" id="{3615EBFB-45FA-A2F6-1F38-914732565263}"/>
              </a:ext>
            </a:extLst>
          </p:cNvPr>
          <p:cNvSpPr>
            <a:spLocks noGrp="1"/>
          </p:cNvSpPr>
          <p:nvPr>
            <p:ph type="pic" sz="quarter" idx="105" hasCustomPrompt="1"/>
          </p:nvPr>
        </p:nvSpPr>
        <p:spPr>
          <a:xfrm>
            <a:off x="5826612" y="2908837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56975F0A-C9B2-FDC0-F24F-CA6F4716B327}"/>
              </a:ext>
            </a:extLst>
          </p:cNvPr>
          <p:cNvSpPr>
            <a:spLocks noGrp="1"/>
          </p:cNvSpPr>
          <p:nvPr>
            <p:ph type="body" sz="quarter" idx="103" hasCustomPrompt="1"/>
          </p:nvPr>
        </p:nvSpPr>
        <p:spPr>
          <a:xfrm>
            <a:off x="6483375" y="2903387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4" name="Text Placeholder 54">
            <a:extLst>
              <a:ext uri="{FF2B5EF4-FFF2-40B4-BE49-F238E27FC236}">
                <a16:creationId xmlns:a16="http://schemas.microsoft.com/office/drawing/2014/main" id="{030949FD-5B14-310F-6B91-79100DD94FAB}"/>
              </a:ext>
            </a:extLst>
          </p:cNvPr>
          <p:cNvSpPr>
            <a:spLocks noGrp="1"/>
          </p:cNvSpPr>
          <p:nvPr>
            <p:ph type="body" sz="quarter" idx="104" hasCustomPrompt="1"/>
          </p:nvPr>
        </p:nvSpPr>
        <p:spPr>
          <a:xfrm>
            <a:off x="7233226" y="3550251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2" name="Picture Placeholder 21">
            <a:extLst>
              <a:ext uri="{FF2B5EF4-FFF2-40B4-BE49-F238E27FC236}">
                <a16:creationId xmlns:a16="http://schemas.microsoft.com/office/drawing/2014/main" id="{0BE0FD46-3015-7528-B62F-95BF8858609E}"/>
              </a:ext>
            </a:extLst>
          </p:cNvPr>
          <p:cNvSpPr>
            <a:spLocks noGrp="1"/>
          </p:cNvSpPr>
          <p:nvPr>
            <p:ph type="pic" sz="quarter" idx="108" hasCustomPrompt="1"/>
          </p:nvPr>
        </p:nvSpPr>
        <p:spPr>
          <a:xfrm>
            <a:off x="489215" y="4763346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28" name="Text Placeholder 27">
            <a:extLst>
              <a:ext uri="{FF2B5EF4-FFF2-40B4-BE49-F238E27FC236}">
                <a16:creationId xmlns:a16="http://schemas.microsoft.com/office/drawing/2014/main" id="{C36F5473-C4B4-DF84-69DA-6C23CE558341}"/>
              </a:ext>
            </a:extLst>
          </p:cNvPr>
          <p:cNvSpPr>
            <a:spLocks noGrp="1"/>
          </p:cNvSpPr>
          <p:nvPr>
            <p:ph type="body" sz="quarter" idx="106" hasCustomPrompt="1"/>
          </p:nvPr>
        </p:nvSpPr>
        <p:spPr>
          <a:xfrm>
            <a:off x="1145980" y="4757898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27432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29" name="Text Placeholder 54">
            <a:extLst>
              <a:ext uri="{FF2B5EF4-FFF2-40B4-BE49-F238E27FC236}">
                <a16:creationId xmlns:a16="http://schemas.microsoft.com/office/drawing/2014/main" id="{EF74AAAA-2806-13E0-1C72-1C405184EE74}"/>
              </a:ext>
            </a:extLst>
          </p:cNvPr>
          <p:cNvSpPr>
            <a:spLocks noGrp="1"/>
          </p:cNvSpPr>
          <p:nvPr>
            <p:ph type="body" sz="quarter" idx="107" hasCustomPrompt="1"/>
          </p:nvPr>
        </p:nvSpPr>
        <p:spPr>
          <a:xfrm>
            <a:off x="1895823" y="5390365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37" name="Picture Placeholder 21">
            <a:extLst>
              <a:ext uri="{FF2B5EF4-FFF2-40B4-BE49-F238E27FC236}">
                <a16:creationId xmlns:a16="http://schemas.microsoft.com/office/drawing/2014/main" id="{9BA41603-CB17-1E96-5E79-D30148DB7F93}"/>
              </a:ext>
            </a:extLst>
          </p:cNvPr>
          <p:cNvSpPr>
            <a:spLocks noGrp="1"/>
          </p:cNvSpPr>
          <p:nvPr>
            <p:ph type="pic" sz="quarter" idx="111" hasCustomPrompt="1"/>
          </p:nvPr>
        </p:nvSpPr>
        <p:spPr>
          <a:xfrm>
            <a:off x="489215" y="6186434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BA4285C6-BAC3-D785-DC44-23F46668FF29}"/>
              </a:ext>
            </a:extLst>
          </p:cNvPr>
          <p:cNvSpPr>
            <a:spLocks noGrp="1"/>
          </p:cNvSpPr>
          <p:nvPr>
            <p:ph type="body" sz="quarter" idx="109" hasCustomPrompt="1"/>
          </p:nvPr>
        </p:nvSpPr>
        <p:spPr>
          <a:xfrm>
            <a:off x="1145980" y="6180988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6" name="Text Placeholder 54">
            <a:extLst>
              <a:ext uri="{FF2B5EF4-FFF2-40B4-BE49-F238E27FC236}">
                <a16:creationId xmlns:a16="http://schemas.microsoft.com/office/drawing/2014/main" id="{A01632F3-42C5-F9C1-4150-E61B13F917C0}"/>
              </a:ext>
            </a:extLst>
          </p:cNvPr>
          <p:cNvSpPr>
            <a:spLocks noGrp="1"/>
          </p:cNvSpPr>
          <p:nvPr>
            <p:ph type="body" sz="quarter" idx="110" hasCustomPrompt="1"/>
          </p:nvPr>
        </p:nvSpPr>
        <p:spPr>
          <a:xfrm>
            <a:off x="1895823" y="6813454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0" name="Picture Placeholder 21">
            <a:extLst>
              <a:ext uri="{FF2B5EF4-FFF2-40B4-BE49-F238E27FC236}">
                <a16:creationId xmlns:a16="http://schemas.microsoft.com/office/drawing/2014/main" id="{433FE688-8391-D298-918E-7D4EE56F3863}"/>
              </a:ext>
            </a:extLst>
          </p:cNvPr>
          <p:cNvSpPr>
            <a:spLocks noGrp="1"/>
          </p:cNvSpPr>
          <p:nvPr>
            <p:ph type="pic" sz="quarter" idx="114" hasCustomPrompt="1"/>
          </p:nvPr>
        </p:nvSpPr>
        <p:spPr>
          <a:xfrm>
            <a:off x="489215" y="7533438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38" name="Text Placeholder 37">
            <a:extLst>
              <a:ext uri="{FF2B5EF4-FFF2-40B4-BE49-F238E27FC236}">
                <a16:creationId xmlns:a16="http://schemas.microsoft.com/office/drawing/2014/main" id="{CC805918-BEE7-2B07-6F66-01E1E7D4C0BE}"/>
              </a:ext>
            </a:extLst>
          </p:cNvPr>
          <p:cNvSpPr>
            <a:spLocks noGrp="1"/>
          </p:cNvSpPr>
          <p:nvPr>
            <p:ph type="body" sz="quarter" idx="112" hasCustomPrompt="1"/>
          </p:nvPr>
        </p:nvSpPr>
        <p:spPr>
          <a:xfrm>
            <a:off x="1145980" y="7527993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39" name="Text Placeholder 54">
            <a:extLst>
              <a:ext uri="{FF2B5EF4-FFF2-40B4-BE49-F238E27FC236}">
                <a16:creationId xmlns:a16="http://schemas.microsoft.com/office/drawing/2014/main" id="{B6CCDBD4-C34B-DCEC-C856-D555439B6554}"/>
              </a:ext>
            </a:extLst>
          </p:cNvPr>
          <p:cNvSpPr>
            <a:spLocks noGrp="1"/>
          </p:cNvSpPr>
          <p:nvPr>
            <p:ph type="body" sz="quarter" idx="113" hasCustomPrompt="1"/>
          </p:nvPr>
        </p:nvSpPr>
        <p:spPr>
          <a:xfrm>
            <a:off x="1895823" y="8160459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45" name="Picture Placeholder 21">
            <a:extLst>
              <a:ext uri="{FF2B5EF4-FFF2-40B4-BE49-F238E27FC236}">
                <a16:creationId xmlns:a16="http://schemas.microsoft.com/office/drawing/2014/main" id="{BF184251-C1A1-56A3-76DD-84BE1A756432}"/>
              </a:ext>
            </a:extLst>
          </p:cNvPr>
          <p:cNvSpPr>
            <a:spLocks noGrp="1"/>
          </p:cNvSpPr>
          <p:nvPr>
            <p:ph type="pic" sz="quarter" idx="117" hasCustomPrompt="1"/>
          </p:nvPr>
        </p:nvSpPr>
        <p:spPr>
          <a:xfrm>
            <a:off x="3720517" y="4763346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1" name="Text Placeholder 40">
            <a:extLst>
              <a:ext uri="{FF2B5EF4-FFF2-40B4-BE49-F238E27FC236}">
                <a16:creationId xmlns:a16="http://schemas.microsoft.com/office/drawing/2014/main" id="{E8581167-E048-960D-341A-43E722F57BC0}"/>
              </a:ext>
            </a:extLst>
          </p:cNvPr>
          <p:cNvSpPr>
            <a:spLocks noGrp="1"/>
          </p:cNvSpPr>
          <p:nvPr>
            <p:ph type="body" sz="quarter" idx="115" hasCustomPrompt="1"/>
          </p:nvPr>
        </p:nvSpPr>
        <p:spPr>
          <a:xfrm>
            <a:off x="4377280" y="4757898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44" name="Text Placeholder 54">
            <a:extLst>
              <a:ext uri="{FF2B5EF4-FFF2-40B4-BE49-F238E27FC236}">
                <a16:creationId xmlns:a16="http://schemas.microsoft.com/office/drawing/2014/main" id="{5229D62B-E857-DE2D-8EFB-748F33BED78D}"/>
              </a:ext>
            </a:extLst>
          </p:cNvPr>
          <p:cNvSpPr>
            <a:spLocks noGrp="1"/>
          </p:cNvSpPr>
          <p:nvPr>
            <p:ph type="body" sz="quarter" idx="116" hasCustomPrompt="1"/>
          </p:nvPr>
        </p:nvSpPr>
        <p:spPr>
          <a:xfrm>
            <a:off x="5127131" y="5390365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1" name="Picture Placeholder 21">
            <a:extLst>
              <a:ext uri="{FF2B5EF4-FFF2-40B4-BE49-F238E27FC236}">
                <a16:creationId xmlns:a16="http://schemas.microsoft.com/office/drawing/2014/main" id="{1991F6E3-6E5C-3108-42D2-04BCCC757036}"/>
              </a:ext>
            </a:extLst>
          </p:cNvPr>
          <p:cNvSpPr>
            <a:spLocks noGrp="1"/>
          </p:cNvSpPr>
          <p:nvPr>
            <p:ph type="pic" sz="quarter" idx="120" hasCustomPrompt="1"/>
          </p:nvPr>
        </p:nvSpPr>
        <p:spPr>
          <a:xfrm>
            <a:off x="3720517" y="6186434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F7D93F05-B70B-E372-544D-FDC154A2D6C3}"/>
              </a:ext>
            </a:extLst>
          </p:cNvPr>
          <p:cNvSpPr>
            <a:spLocks noGrp="1"/>
          </p:cNvSpPr>
          <p:nvPr>
            <p:ph type="body" sz="quarter" idx="118" hasCustomPrompt="1"/>
          </p:nvPr>
        </p:nvSpPr>
        <p:spPr>
          <a:xfrm>
            <a:off x="4377280" y="6180988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0" name="Text Placeholder 54">
            <a:extLst>
              <a:ext uri="{FF2B5EF4-FFF2-40B4-BE49-F238E27FC236}">
                <a16:creationId xmlns:a16="http://schemas.microsoft.com/office/drawing/2014/main" id="{CA7A8DB9-2FC7-9A64-570C-BD3E02A72806}"/>
              </a:ext>
            </a:extLst>
          </p:cNvPr>
          <p:cNvSpPr>
            <a:spLocks noGrp="1"/>
          </p:cNvSpPr>
          <p:nvPr>
            <p:ph type="body" sz="quarter" idx="119" hasCustomPrompt="1"/>
          </p:nvPr>
        </p:nvSpPr>
        <p:spPr>
          <a:xfrm>
            <a:off x="5127131" y="6813454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57" name="Picture Placeholder 21">
            <a:extLst>
              <a:ext uri="{FF2B5EF4-FFF2-40B4-BE49-F238E27FC236}">
                <a16:creationId xmlns:a16="http://schemas.microsoft.com/office/drawing/2014/main" id="{8E13C347-65B0-0276-EF1B-174039F99CF1}"/>
              </a:ext>
            </a:extLst>
          </p:cNvPr>
          <p:cNvSpPr>
            <a:spLocks noGrp="1"/>
          </p:cNvSpPr>
          <p:nvPr>
            <p:ph type="pic" sz="quarter" idx="123" hasCustomPrompt="1"/>
          </p:nvPr>
        </p:nvSpPr>
        <p:spPr>
          <a:xfrm>
            <a:off x="3720517" y="7533438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2" name="Text Placeholder 51">
            <a:extLst>
              <a:ext uri="{FF2B5EF4-FFF2-40B4-BE49-F238E27FC236}">
                <a16:creationId xmlns:a16="http://schemas.microsoft.com/office/drawing/2014/main" id="{DA9C4224-89A9-A898-2377-9A0636B7A7BF}"/>
              </a:ext>
            </a:extLst>
          </p:cNvPr>
          <p:cNvSpPr>
            <a:spLocks noGrp="1"/>
          </p:cNvSpPr>
          <p:nvPr>
            <p:ph type="body" sz="quarter" idx="121" hasCustomPrompt="1"/>
          </p:nvPr>
        </p:nvSpPr>
        <p:spPr>
          <a:xfrm>
            <a:off x="4377280" y="7527993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6" name="Text Placeholder 54">
            <a:extLst>
              <a:ext uri="{FF2B5EF4-FFF2-40B4-BE49-F238E27FC236}">
                <a16:creationId xmlns:a16="http://schemas.microsoft.com/office/drawing/2014/main" id="{0D8E6A85-BC52-F120-2B5C-6FC810727DC8}"/>
              </a:ext>
            </a:extLst>
          </p:cNvPr>
          <p:cNvSpPr>
            <a:spLocks noGrp="1"/>
          </p:cNvSpPr>
          <p:nvPr>
            <p:ph type="body" sz="quarter" idx="122" hasCustomPrompt="1"/>
          </p:nvPr>
        </p:nvSpPr>
        <p:spPr>
          <a:xfrm>
            <a:off x="5127131" y="8160459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0" name="Picture Placeholder 21">
            <a:extLst>
              <a:ext uri="{FF2B5EF4-FFF2-40B4-BE49-F238E27FC236}">
                <a16:creationId xmlns:a16="http://schemas.microsoft.com/office/drawing/2014/main" id="{C425FBA9-AE10-A22A-9420-67DEBB661C3F}"/>
              </a:ext>
            </a:extLst>
          </p:cNvPr>
          <p:cNvSpPr>
            <a:spLocks noGrp="1"/>
          </p:cNvSpPr>
          <p:nvPr>
            <p:ph type="pic" sz="quarter" idx="126" hasCustomPrompt="1"/>
          </p:nvPr>
        </p:nvSpPr>
        <p:spPr>
          <a:xfrm>
            <a:off x="3720517" y="8874005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6A2903A8-8958-ED1A-0528-7984CA827C76}"/>
              </a:ext>
            </a:extLst>
          </p:cNvPr>
          <p:cNvSpPr>
            <a:spLocks noGrp="1"/>
          </p:cNvSpPr>
          <p:nvPr>
            <p:ph type="body" sz="quarter" idx="124" hasCustomPrompt="1"/>
          </p:nvPr>
        </p:nvSpPr>
        <p:spPr>
          <a:xfrm>
            <a:off x="4377280" y="8868556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59" name="Text Placeholder 54">
            <a:extLst>
              <a:ext uri="{FF2B5EF4-FFF2-40B4-BE49-F238E27FC236}">
                <a16:creationId xmlns:a16="http://schemas.microsoft.com/office/drawing/2014/main" id="{38066B99-EECB-1250-B5E2-DB37BAB83336}"/>
              </a:ext>
            </a:extLst>
          </p:cNvPr>
          <p:cNvSpPr>
            <a:spLocks noGrp="1"/>
          </p:cNvSpPr>
          <p:nvPr>
            <p:ph type="body" sz="quarter" idx="125" hasCustomPrompt="1"/>
          </p:nvPr>
        </p:nvSpPr>
        <p:spPr>
          <a:xfrm>
            <a:off x="5127131" y="9501023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tx2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3" name="Picture Placeholder 21">
            <a:extLst>
              <a:ext uri="{FF2B5EF4-FFF2-40B4-BE49-F238E27FC236}">
                <a16:creationId xmlns:a16="http://schemas.microsoft.com/office/drawing/2014/main" id="{C939337F-0221-F980-035E-F36CF5F0CCFD}"/>
              </a:ext>
            </a:extLst>
          </p:cNvPr>
          <p:cNvSpPr>
            <a:spLocks noGrp="1"/>
          </p:cNvSpPr>
          <p:nvPr>
            <p:ph type="pic" sz="quarter" idx="129" hasCustomPrompt="1"/>
          </p:nvPr>
        </p:nvSpPr>
        <p:spPr>
          <a:xfrm>
            <a:off x="7045718" y="4753825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61" name="Text Placeholder 60">
            <a:extLst>
              <a:ext uri="{FF2B5EF4-FFF2-40B4-BE49-F238E27FC236}">
                <a16:creationId xmlns:a16="http://schemas.microsoft.com/office/drawing/2014/main" id="{CEDA062A-E326-07C8-B393-6090507B5EFE}"/>
              </a:ext>
            </a:extLst>
          </p:cNvPr>
          <p:cNvSpPr>
            <a:spLocks noGrp="1"/>
          </p:cNvSpPr>
          <p:nvPr>
            <p:ph type="body" sz="quarter" idx="127" hasCustomPrompt="1"/>
          </p:nvPr>
        </p:nvSpPr>
        <p:spPr>
          <a:xfrm>
            <a:off x="7702488" y="4748379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2" name="Text Placeholder 54">
            <a:extLst>
              <a:ext uri="{FF2B5EF4-FFF2-40B4-BE49-F238E27FC236}">
                <a16:creationId xmlns:a16="http://schemas.microsoft.com/office/drawing/2014/main" id="{E771CC28-7D17-FEE8-1E12-A4F5705C24F7}"/>
              </a:ext>
            </a:extLst>
          </p:cNvPr>
          <p:cNvSpPr>
            <a:spLocks noGrp="1"/>
          </p:cNvSpPr>
          <p:nvPr>
            <p:ph type="body" sz="quarter" idx="128" hasCustomPrompt="1"/>
          </p:nvPr>
        </p:nvSpPr>
        <p:spPr>
          <a:xfrm>
            <a:off x="8452335" y="5380846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6" name="Picture Placeholder 21">
            <a:extLst>
              <a:ext uri="{FF2B5EF4-FFF2-40B4-BE49-F238E27FC236}">
                <a16:creationId xmlns:a16="http://schemas.microsoft.com/office/drawing/2014/main" id="{17A52E27-CE77-6ACD-3EC3-E453E1BF1824}"/>
              </a:ext>
            </a:extLst>
          </p:cNvPr>
          <p:cNvSpPr>
            <a:spLocks noGrp="1"/>
          </p:cNvSpPr>
          <p:nvPr>
            <p:ph type="pic" sz="quarter" idx="132" hasCustomPrompt="1"/>
          </p:nvPr>
        </p:nvSpPr>
        <p:spPr>
          <a:xfrm>
            <a:off x="7045718" y="6176917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64" name="Text Placeholder 63">
            <a:extLst>
              <a:ext uri="{FF2B5EF4-FFF2-40B4-BE49-F238E27FC236}">
                <a16:creationId xmlns:a16="http://schemas.microsoft.com/office/drawing/2014/main" id="{8591790C-B5A6-A6F2-152D-0376673B98E1}"/>
              </a:ext>
            </a:extLst>
          </p:cNvPr>
          <p:cNvSpPr>
            <a:spLocks noGrp="1"/>
          </p:cNvSpPr>
          <p:nvPr>
            <p:ph type="body" sz="quarter" idx="130" hasCustomPrompt="1"/>
          </p:nvPr>
        </p:nvSpPr>
        <p:spPr>
          <a:xfrm>
            <a:off x="7702488" y="6171470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5" name="Text Placeholder 54">
            <a:extLst>
              <a:ext uri="{FF2B5EF4-FFF2-40B4-BE49-F238E27FC236}">
                <a16:creationId xmlns:a16="http://schemas.microsoft.com/office/drawing/2014/main" id="{182E6EC9-AF96-0AE9-B402-5208EB5FB2D3}"/>
              </a:ext>
            </a:extLst>
          </p:cNvPr>
          <p:cNvSpPr>
            <a:spLocks noGrp="1"/>
          </p:cNvSpPr>
          <p:nvPr>
            <p:ph type="body" sz="quarter" idx="131" hasCustomPrompt="1"/>
          </p:nvPr>
        </p:nvSpPr>
        <p:spPr>
          <a:xfrm>
            <a:off x="8452335" y="6803934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69" name="Picture Placeholder 21">
            <a:extLst>
              <a:ext uri="{FF2B5EF4-FFF2-40B4-BE49-F238E27FC236}">
                <a16:creationId xmlns:a16="http://schemas.microsoft.com/office/drawing/2014/main" id="{A33202B2-CC17-CC0C-A2B4-F1F6EB7456BF}"/>
              </a:ext>
            </a:extLst>
          </p:cNvPr>
          <p:cNvSpPr>
            <a:spLocks noGrp="1"/>
          </p:cNvSpPr>
          <p:nvPr>
            <p:ph type="pic" sz="quarter" idx="135" hasCustomPrompt="1"/>
          </p:nvPr>
        </p:nvSpPr>
        <p:spPr>
          <a:xfrm>
            <a:off x="10277024" y="4753825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67" name="Text Placeholder 66">
            <a:extLst>
              <a:ext uri="{FF2B5EF4-FFF2-40B4-BE49-F238E27FC236}">
                <a16:creationId xmlns:a16="http://schemas.microsoft.com/office/drawing/2014/main" id="{BC5C7DF4-8F80-CCCD-63CA-C95AC13F4DB5}"/>
              </a:ext>
            </a:extLst>
          </p:cNvPr>
          <p:cNvSpPr>
            <a:spLocks noGrp="1"/>
          </p:cNvSpPr>
          <p:nvPr>
            <p:ph type="body" sz="quarter" idx="133" hasCustomPrompt="1"/>
          </p:nvPr>
        </p:nvSpPr>
        <p:spPr>
          <a:xfrm>
            <a:off x="10933791" y="4748379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68" name="Text Placeholder 54">
            <a:extLst>
              <a:ext uri="{FF2B5EF4-FFF2-40B4-BE49-F238E27FC236}">
                <a16:creationId xmlns:a16="http://schemas.microsoft.com/office/drawing/2014/main" id="{B40EDC22-146E-9407-63B3-EA538434D852}"/>
              </a:ext>
            </a:extLst>
          </p:cNvPr>
          <p:cNvSpPr>
            <a:spLocks noGrp="1"/>
          </p:cNvSpPr>
          <p:nvPr>
            <p:ph type="body" sz="quarter" idx="134" hasCustomPrompt="1"/>
          </p:nvPr>
        </p:nvSpPr>
        <p:spPr>
          <a:xfrm>
            <a:off x="11683636" y="5380846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93" name="Picture Placeholder 21">
            <a:extLst>
              <a:ext uri="{FF2B5EF4-FFF2-40B4-BE49-F238E27FC236}">
                <a16:creationId xmlns:a16="http://schemas.microsoft.com/office/drawing/2014/main" id="{0390BD9F-512E-ECB9-9D90-E628DEE5B202}"/>
              </a:ext>
            </a:extLst>
          </p:cNvPr>
          <p:cNvSpPr>
            <a:spLocks noGrp="1"/>
          </p:cNvSpPr>
          <p:nvPr>
            <p:ph type="pic" sz="quarter" idx="138" hasCustomPrompt="1"/>
          </p:nvPr>
        </p:nvSpPr>
        <p:spPr>
          <a:xfrm>
            <a:off x="10277024" y="6176917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70" name="Text Placeholder 69">
            <a:extLst>
              <a:ext uri="{FF2B5EF4-FFF2-40B4-BE49-F238E27FC236}">
                <a16:creationId xmlns:a16="http://schemas.microsoft.com/office/drawing/2014/main" id="{2DA6D0E3-11CE-71D9-77C2-2A5A134A545A}"/>
              </a:ext>
            </a:extLst>
          </p:cNvPr>
          <p:cNvSpPr>
            <a:spLocks noGrp="1"/>
          </p:cNvSpPr>
          <p:nvPr>
            <p:ph type="body" sz="quarter" idx="136" hasCustomPrompt="1"/>
          </p:nvPr>
        </p:nvSpPr>
        <p:spPr>
          <a:xfrm>
            <a:off x="10933791" y="6171470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85" name="Text Placeholder 54">
            <a:extLst>
              <a:ext uri="{FF2B5EF4-FFF2-40B4-BE49-F238E27FC236}">
                <a16:creationId xmlns:a16="http://schemas.microsoft.com/office/drawing/2014/main" id="{3D05047E-5BF7-595C-3709-78903A2235E1}"/>
              </a:ext>
            </a:extLst>
          </p:cNvPr>
          <p:cNvSpPr>
            <a:spLocks noGrp="1"/>
          </p:cNvSpPr>
          <p:nvPr>
            <p:ph type="body" sz="quarter" idx="137" hasCustomPrompt="1"/>
          </p:nvPr>
        </p:nvSpPr>
        <p:spPr>
          <a:xfrm>
            <a:off x="11683636" y="6803934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2" name="Picture Placeholder 21">
            <a:extLst>
              <a:ext uri="{FF2B5EF4-FFF2-40B4-BE49-F238E27FC236}">
                <a16:creationId xmlns:a16="http://schemas.microsoft.com/office/drawing/2014/main" id="{C8DC6EA6-BE6B-8402-442B-94661A6D8D4B}"/>
              </a:ext>
            </a:extLst>
          </p:cNvPr>
          <p:cNvSpPr>
            <a:spLocks noGrp="1"/>
          </p:cNvSpPr>
          <p:nvPr>
            <p:ph type="pic" sz="quarter" idx="141" hasCustomPrompt="1"/>
          </p:nvPr>
        </p:nvSpPr>
        <p:spPr>
          <a:xfrm>
            <a:off x="13524351" y="4769789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0" name="Text Placeholder 99">
            <a:extLst>
              <a:ext uri="{FF2B5EF4-FFF2-40B4-BE49-F238E27FC236}">
                <a16:creationId xmlns:a16="http://schemas.microsoft.com/office/drawing/2014/main" id="{46326F7F-FFD0-0D74-B1C9-75513AEF2CFB}"/>
              </a:ext>
            </a:extLst>
          </p:cNvPr>
          <p:cNvSpPr>
            <a:spLocks noGrp="1"/>
          </p:cNvSpPr>
          <p:nvPr>
            <p:ph type="body" sz="quarter" idx="139" hasCustomPrompt="1"/>
          </p:nvPr>
        </p:nvSpPr>
        <p:spPr>
          <a:xfrm>
            <a:off x="14181119" y="4764340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1" name="Text Placeholder 54">
            <a:extLst>
              <a:ext uri="{FF2B5EF4-FFF2-40B4-BE49-F238E27FC236}">
                <a16:creationId xmlns:a16="http://schemas.microsoft.com/office/drawing/2014/main" id="{2C0F9060-A9F3-2169-19EB-570408280D68}"/>
              </a:ext>
            </a:extLst>
          </p:cNvPr>
          <p:cNvSpPr>
            <a:spLocks noGrp="1"/>
          </p:cNvSpPr>
          <p:nvPr>
            <p:ph type="body" sz="quarter" idx="140" hasCustomPrompt="1"/>
          </p:nvPr>
        </p:nvSpPr>
        <p:spPr>
          <a:xfrm>
            <a:off x="14930969" y="5396807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5" name="Picture Placeholder 21">
            <a:extLst>
              <a:ext uri="{FF2B5EF4-FFF2-40B4-BE49-F238E27FC236}">
                <a16:creationId xmlns:a16="http://schemas.microsoft.com/office/drawing/2014/main" id="{EEEEA55B-E3BA-EA83-1625-2E4522215AA0}"/>
              </a:ext>
            </a:extLst>
          </p:cNvPr>
          <p:cNvSpPr>
            <a:spLocks noGrp="1"/>
          </p:cNvSpPr>
          <p:nvPr>
            <p:ph type="pic" sz="quarter" idx="144" hasCustomPrompt="1"/>
          </p:nvPr>
        </p:nvSpPr>
        <p:spPr>
          <a:xfrm>
            <a:off x="13524351" y="6192879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3" name="Text Placeholder 102">
            <a:extLst>
              <a:ext uri="{FF2B5EF4-FFF2-40B4-BE49-F238E27FC236}">
                <a16:creationId xmlns:a16="http://schemas.microsoft.com/office/drawing/2014/main" id="{3AD68C91-E0AF-07B1-048F-430240F4DA5D}"/>
              </a:ext>
            </a:extLst>
          </p:cNvPr>
          <p:cNvSpPr>
            <a:spLocks noGrp="1"/>
          </p:cNvSpPr>
          <p:nvPr>
            <p:ph type="body" sz="quarter" idx="142" hasCustomPrompt="1"/>
          </p:nvPr>
        </p:nvSpPr>
        <p:spPr>
          <a:xfrm>
            <a:off x="14181119" y="6187431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4" name="Text Placeholder 54">
            <a:extLst>
              <a:ext uri="{FF2B5EF4-FFF2-40B4-BE49-F238E27FC236}">
                <a16:creationId xmlns:a16="http://schemas.microsoft.com/office/drawing/2014/main" id="{2E0C4E78-3694-F556-9FE3-9C166EC216A0}"/>
              </a:ext>
            </a:extLst>
          </p:cNvPr>
          <p:cNvSpPr>
            <a:spLocks noGrp="1"/>
          </p:cNvSpPr>
          <p:nvPr>
            <p:ph type="body" sz="quarter" idx="143" hasCustomPrompt="1"/>
          </p:nvPr>
        </p:nvSpPr>
        <p:spPr>
          <a:xfrm>
            <a:off x="14930969" y="6819897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08" name="Picture Placeholder 21">
            <a:extLst>
              <a:ext uri="{FF2B5EF4-FFF2-40B4-BE49-F238E27FC236}">
                <a16:creationId xmlns:a16="http://schemas.microsoft.com/office/drawing/2014/main" id="{18EF4D38-E708-FFD8-11D9-F057CA3403FE}"/>
              </a:ext>
            </a:extLst>
          </p:cNvPr>
          <p:cNvSpPr>
            <a:spLocks noGrp="1"/>
          </p:cNvSpPr>
          <p:nvPr>
            <p:ph type="pic" sz="quarter" idx="147" hasCustomPrompt="1"/>
          </p:nvPr>
        </p:nvSpPr>
        <p:spPr>
          <a:xfrm>
            <a:off x="13524351" y="7539885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6" name="Text Placeholder 105">
            <a:extLst>
              <a:ext uri="{FF2B5EF4-FFF2-40B4-BE49-F238E27FC236}">
                <a16:creationId xmlns:a16="http://schemas.microsoft.com/office/drawing/2014/main" id="{EB1FB690-1A79-1A42-09A1-01B05C6FB453}"/>
              </a:ext>
            </a:extLst>
          </p:cNvPr>
          <p:cNvSpPr>
            <a:spLocks noGrp="1"/>
          </p:cNvSpPr>
          <p:nvPr>
            <p:ph type="body" sz="quarter" idx="145" hasCustomPrompt="1"/>
          </p:nvPr>
        </p:nvSpPr>
        <p:spPr>
          <a:xfrm>
            <a:off x="14181119" y="7534435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07" name="Text Placeholder 54">
            <a:extLst>
              <a:ext uri="{FF2B5EF4-FFF2-40B4-BE49-F238E27FC236}">
                <a16:creationId xmlns:a16="http://schemas.microsoft.com/office/drawing/2014/main" id="{138DEAAD-D481-073A-48E4-D9B97A92D14F}"/>
              </a:ext>
            </a:extLst>
          </p:cNvPr>
          <p:cNvSpPr>
            <a:spLocks noGrp="1"/>
          </p:cNvSpPr>
          <p:nvPr>
            <p:ph type="body" sz="quarter" idx="146" hasCustomPrompt="1"/>
          </p:nvPr>
        </p:nvSpPr>
        <p:spPr>
          <a:xfrm>
            <a:off x="14930969" y="8166903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1" name="Picture Placeholder 21">
            <a:extLst>
              <a:ext uri="{FF2B5EF4-FFF2-40B4-BE49-F238E27FC236}">
                <a16:creationId xmlns:a16="http://schemas.microsoft.com/office/drawing/2014/main" id="{CEDF4FA6-6CAA-B9DB-AC47-A9C7194F22CC}"/>
              </a:ext>
            </a:extLst>
          </p:cNvPr>
          <p:cNvSpPr>
            <a:spLocks noGrp="1"/>
          </p:cNvSpPr>
          <p:nvPr>
            <p:ph type="pic" sz="quarter" idx="150" hasCustomPrompt="1"/>
          </p:nvPr>
        </p:nvSpPr>
        <p:spPr>
          <a:xfrm>
            <a:off x="13524351" y="8880445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09" name="Text Placeholder 108">
            <a:extLst>
              <a:ext uri="{FF2B5EF4-FFF2-40B4-BE49-F238E27FC236}">
                <a16:creationId xmlns:a16="http://schemas.microsoft.com/office/drawing/2014/main" id="{C6DE4F94-7DE0-0E6E-1F3D-DAAFC83C5BB4}"/>
              </a:ext>
            </a:extLst>
          </p:cNvPr>
          <p:cNvSpPr>
            <a:spLocks noGrp="1"/>
          </p:cNvSpPr>
          <p:nvPr>
            <p:ph type="body" sz="quarter" idx="148" hasCustomPrompt="1"/>
          </p:nvPr>
        </p:nvSpPr>
        <p:spPr>
          <a:xfrm>
            <a:off x="14181119" y="8874998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0" name="Text Placeholder 54">
            <a:extLst>
              <a:ext uri="{FF2B5EF4-FFF2-40B4-BE49-F238E27FC236}">
                <a16:creationId xmlns:a16="http://schemas.microsoft.com/office/drawing/2014/main" id="{B0E9906E-687E-AE2D-52D2-304A929418A3}"/>
              </a:ext>
            </a:extLst>
          </p:cNvPr>
          <p:cNvSpPr>
            <a:spLocks noGrp="1"/>
          </p:cNvSpPr>
          <p:nvPr>
            <p:ph type="body" sz="quarter" idx="149" hasCustomPrompt="1"/>
          </p:nvPr>
        </p:nvSpPr>
        <p:spPr>
          <a:xfrm>
            <a:off x="14930969" y="9507465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4" name="Picture Placeholder 21">
            <a:extLst>
              <a:ext uri="{FF2B5EF4-FFF2-40B4-BE49-F238E27FC236}">
                <a16:creationId xmlns:a16="http://schemas.microsoft.com/office/drawing/2014/main" id="{E05F415A-959F-3D9F-E2DF-10E10123A8DE}"/>
              </a:ext>
            </a:extLst>
          </p:cNvPr>
          <p:cNvSpPr>
            <a:spLocks noGrp="1"/>
          </p:cNvSpPr>
          <p:nvPr>
            <p:ph type="pic" sz="quarter" idx="153" hasCustomPrompt="1"/>
          </p:nvPr>
        </p:nvSpPr>
        <p:spPr>
          <a:xfrm>
            <a:off x="16847693" y="4747069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12" name="Text Placeholder 111">
            <a:extLst>
              <a:ext uri="{FF2B5EF4-FFF2-40B4-BE49-F238E27FC236}">
                <a16:creationId xmlns:a16="http://schemas.microsoft.com/office/drawing/2014/main" id="{932E1EF6-0908-152E-B29D-209AB60CE635}"/>
              </a:ext>
            </a:extLst>
          </p:cNvPr>
          <p:cNvSpPr>
            <a:spLocks noGrp="1"/>
          </p:cNvSpPr>
          <p:nvPr>
            <p:ph type="body" sz="quarter" idx="151" hasCustomPrompt="1"/>
          </p:nvPr>
        </p:nvSpPr>
        <p:spPr>
          <a:xfrm>
            <a:off x="17504457" y="4741621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3" name="Text Placeholder 54">
            <a:extLst>
              <a:ext uri="{FF2B5EF4-FFF2-40B4-BE49-F238E27FC236}">
                <a16:creationId xmlns:a16="http://schemas.microsoft.com/office/drawing/2014/main" id="{C6DD3175-9138-92E9-61D9-BCA2182C920D}"/>
              </a:ext>
            </a:extLst>
          </p:cNvPr>
          <p:cNvSpPr>
            <a:spLocks noGrp="1"/>
          </p:cNvSpPr>
          <p:nvPr>
            <p:ph type="body" sz="quarter" idx="152" hasCustomPrompt="1"/>
          </p:nvPr>
        </p:nvSpPr>
        <p:spPr>
          <a:xfrm>
            <a:off x="18254308" y="5374085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117" name="Picture Placeholder 21">
            <a:extLst>
              <a:ext uri="{FF2B5EF4-FFF2-40B4-BE49-F238E27FC236}">
                <a16:creationId xmlns:a16="http://schemas.microsoft.com/office/drawing/2014/main" id="{5A245E8B-814F-CADA-C59C-EB426FB60684}"/>
              </a:ext>
            </a:extLst>
          </p:cNvPr>
          <p:cNvSpPr>
            <a:spLocks noGrp="1"/>
          </p:cNvSpPr>
          <p:nvPr>
            <p:ph type="pic" sz="quarter" idx="156" hasCustomPrompt="1"/>
          </p:nvPr>
        </p:nvSpPr>
        <p:spPr>
          <a:xfrm>
            <a:off x="16847693" y="6170159"/>
            <a:ext cx="1303597" cy="1224973"/>
          </a:xfrm>
          <a:prstGeom prst="ellipse">
            <a:avLst/>
          </a:prstGeom>
          <a:solidFill>
            <a:schemeClr val="bg2">
              <a:lumMod val="95000"/>
            </a:schemeClr>
          </a:solidFill>
          <a:ln w="15875">
            <a:noFill/>
          </a:ln>
        </p:spPr>
        <p:txBody>
          <a:bodyPr lIns="0" tIns="0" rIns="0">
            <a:normAutofit/>
          </a:bodyPr>
          <a:lstStyle>
            <a:lvl1pPr marL="0" indent="0" algn="ctr">
              <a:lnSpc>
                <a:spcPct val="80000"/>
              </a:lnSpc>
              <a:spcBef>
                <a:spcPts val="0"/>
              </a:spcBef>
              <a:buNone/>
              <a:defRPr sz="772"/>
            </a:lvl1pPr>
          </a:lstStyle>
          <a:p>
            <a:r>
              <a:rPr lang="en-US" dirty="0"/>
              <a:t>Click to add picture</a:t>
            </a:r>
          </a:p>
        </p:txBody>
      </p:sp>
      <p:sp>
        <p:nvSpPr>
          <p:cNvPr id="115" name="Text Placeholder 114">
            <a:extLst>
              <a:ext uri="{FF2B5EF4-FFF2-40B4-BE49-F238E27FC236}">
                <a16:creationId xmlns:a16="http://schemas.microsoft.com/office/drawing/2014/main" id="{A1BD1B8B-EE99-841C-75F4-7ED1781F6326}"/>
              </a:ext>
            </a:extLst>
          </p:cNvPr>
          <p:cNvSpPr>
            <a:spLocks noGrp="1"/>
          </p:cNvSpPr>
          <p:nvPr>
            <p:ph type="body" sz="quarter" idx="154" hasCustomPrompt="1"/>
          </p:nvPr>
        </p:nvSpPr>
        <p:spPr>
          <a:xfrm>
            <a:off x="17504457" y="6164711"/>
            <a:ext cx="2453831" cy="1223973"/>
          </a:xfrm>
          <a:custGeom>
            <a:avLst/>
            <a:gdLst>
              <a:gd name="connsiteX0" fmla="*/ 0 w 1463040"/>
              <a:gd name="connsiteY0" fmla="*/ 0 h 777240"/>
              <a:gd name="connsiteX1" fmla="*/ 394958 w 1463040"/>
              <a:gd name="connsiteY1" fmla="*/ 0 h 777240"/>
              <a:gd name="connsiteX2" fmla="*/ 1063934 w 1463040"/>
              <a:gd name="connsiteY2" fmla="*/ 0 h 777240"/>
              <a:gd name="connsiteX3" fmla="*/ 1074647 w 1463040"/>
              <a:gd name="connsiteY3" fmla="*/ 0 h 777240"/>
              <a:gd name="connsiteX4" fmla="*/ 1463040 w 1463040"/>
              <a:gd name="connsiteY4" fmla="*/ 388620 h 777240"/>
              <a:gd name="connsiteX5" fmla="*/ 1074647 w 1463040"/>
              <a:gd name="connsiteY5" fmla="*/ 777240 h 777240"/>
              <a:gd name="connsiteX6" fmla="*/ 1063934 w 1463040"/>
              <a:gd name="connsiteY6" fmla="*/ 777240 h 777240"/>
              <a:gd name="connsiteX7" fmla="*/ 394958 w 1463040"/>
              <a:gd name="connsiteY7" fmla="*/ 777240 h 777240"/>
              <a:gd name="connsiteX8" fmla="*/ 0 w 1463040"/>
              <a:gd name="connsiteY8" fmla="*/ 777240 h 777240"/>
              <a:gd name="connsiteX9" fmla="*/ 0 w 1463040"/>
              <a:gd name="connsiteY9" fmla="*/ 776044 h 777240"/>
              <a:gd name="connsiteX10" fmla="*/ 69824 w 1463040"/>
              <a:gd name="connsiteY10" fmla="*/ 769006 h 777240"/>
              <a:gd name="connsiteX11" fmla="*/ 380123 w 1463040"/>
              <a:gd name="connsiteY11" fmla="*/ 388281 h 777240"/>
              <a:gd name="connsiteX12" fmla="*/ 69824 w 1463040"/>
              <a:gd name="connsiteY12" fmla="*/ 7556 h 777240"/>
              <a:gd name="connsiteX13" fmla="*/ 0 w 1463040"/>
              <a:gd name="connsiteY13" fmla="*/ 518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463040" h="777240">
                <a:moveTo>
                  <a:pt x="0" y="0"/>
                </a:moveTo>
                <a:lnTo>
                  <a:pt x="394958" y="0"/>
                </a:lnTo>
                <a:lnTo>
                  <a:pt x="1063934" y="0"/>
                </a:lnTo>
                <a:lnTo>
                  <a:pt x="1074647" y="0"/>
                </a:lnTo>
                <a:cubicBezTo>
                  <a:pt x="1289151" y="0"/>
                  <a:pt x="1463040" y="173991"/>
                  <a:pt x="1463040" y="388620"/>
                </a:cubicBezTo>
                <a:cubicBezTo>
                  <a:pt x="1463040" y="603249"/>
                  <a:pt x="1289151" y="777240"/>
                  <a:pt x="1074647" y="777240"/>
                </a:cubicBezTo>
                <a:lnTo>
                  <a:pt x="1063934" y="777240"/>
                </a:lnTo>
                <a:lnTo>
                  <a:pt x="394958" y="777240"/>
                </a:lnTo>
                <a:lnTo>
                  <a:pt x="0" y="777240"/>
                </a:lnTo>
                <a:lnTo>
                  <a:pt x="0" y="776044"/>
                </a:lnTo>
                <a:lnTo>
                  <a:pt x="69824" y="769006"/>
                </a:lnTo>
                <a:cubicBezTo>
                  <a:pt x="246911" y="732768"/>
                  <a:pt x="380123" y="576081"/>
                  <a:pt x="380123" y="388281"/>
                </a:cubicBezTo>
                <a:cubicBezTo>
                  <a:pt x="380123" y="200481"/>
                  <a:pt x="246911" y="43794"/>
                  <a:pt x="69824" y="7556"/>
                </a:cubicBezTo>
                <a:lnTo>
                  <a:pt x="0" y="518"/>
                </a:lnTo>
                <a:close/>
              </a:path>
            </a:pathLst>
          </a:custGeom>
          <a:solidFill>
            <a:schemeClr val="accent5">
              <a:lumMod val="20000"/>
              <a:lumOff val="80000"/>
            </a:schemeClr>
          </a:solidFill>
        </p:spPr>
        <p:txBody>
          <a:bodyPr wrap="square" lIns="457200" tIns="0" bIns="411480" anchor="b">
            <a:noAutofit/>
          </a:bodyPr>
          <a:lstStyle>
            <a:lvl1pPr marL="0" indent="0">
              <a:buNone/>
              <a:defRPr sz="965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Add text</a:t>
            </a:r>
          </a:p>
        </p:txBody>
      </p:sp>
      <p:sp>
        <p:nvSpPr>
          <p:cNvPr id="116" name="Text Placeholder 54">
            <a:extLst>
              <a:ext uri="{FF2B5EF4-FFF2-40B4-BE49-F238E27FC236}">
                <a16:creationId xmlns:a16="http://schemas.microsoft.com/office/drawing/2014/main" id="{9C0FFC5B-B264-5C17-6DC9-EB3529E46B51}"/>
              </a:ext>
            </a:extLst>
          </p:cNvPr>
          <p:cNvSpPr>
            <a:spLocks noGrp="1"/>
          </p:cNvSpPr>
          <p:nvPr>
            <p:ph type="body" sz="quarter" idx="155" hasCustomPrompt="1"/>
          </p:nvPr>
        </p:nvSpPr>
        <p:spPr>
          <a:xfrm>
            <a:off x="18254308" y="6797178"/>
            <a:ext cx="1593043" cy="404302"/>
          </a:xfrm>
          <a:noFill/>
        </p:spPr>
        <p:txBody>
          <a:bodyPr lIns="0" tIns="0" rIns="0">
            <a:noAutofit/>
          </a:bodyPr>
          <a:lstStyle>
            <a:lvl1pPr marL="0" indent="0" algn="l">
              <a:buNone/>
              <a:defRPr sz="868">
                <a:solidFill>
                  <a:schemeClr val="accent5">
                    <a:lumMod val="50000"/>
                  </a:schemeClr>
                </a:solidFill>
              </a:defRPr>
            </a:lvl1pPr>
            <a:lvl2pPr marL="441072" indent="0">
              <a:buNone/>
              <a:defRPr/>
            </a:lvl2pPr>
            <a:lvl3pPr marL="882144" indent="0">
              <a:buNone/>
              <a:defRPr/>
            </a:lvl3pPr>
            <a:lvl4pPr marL="1323217" indent="0">
              <a:buNone/>
              <a:defRPr/>
            </a:lvl4pPr>
            <a:lvl5pPr marL="1764290" indent="0">
              <a:buNone/>
              <a:defRPr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3401047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5843" y="574992"/>
            <a:ext cx="17636906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05843" y="2874940"/>
            <a:ext cx="17636906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405840" y="10009789"/>
            <a:ext cx="4600932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10/11/2024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773599" y="10009789"/>
            <a:ext cx="6901398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41816" y="10009789"/>
            <a:ext cx="4600932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5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2" r:id="rId1"/>
    <p:sldLayoutId id="2147484793" r:id="rId2"/>
    <p:sldLayoutId id="2147484794" r:id="rId3"/>
  </p:sldLayoutIdLst>
  <p:txStyles>
    <p:titleStyle>
      <a:lvl1pPr algn="l" defTabSz="882144" rtl="0" eaLnBrk="1" latinLnBrk="0" hangingPunct="1">
        <a:lnSpc>
          <a:spcPct val="90000"/>
        </a:lnSpc>
        <a:spcBef>
          <a:spcPct val="0"/>
        </a:spcBef>
        <a:buNone/>
        <a:defRPr sz="42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0536" indent="-220536" algn="l" defTabSz="882144" rtl="0" eaLnBrk="1" latinLnBrk="0" hangingPunct="1">
        <a:lnSpc>
          <a:spcPct val="90000"/>
        </a:lnSpc>
        <a:spcBef>
          <a:spcPts val="965"/>
        </a:spcBef>
        <a:buFont typeface="Arial" panose="020B0604020202020204" pitchFamily="34" charset="0"/>
        <a:buChar char="•"/>
        <a:defRPr sz="2701" kern="1200">
          <a:solidFill>
            <a:schemeClr val="tx1"/>
          </a:solidFill>
          <a:latin typeface="+mn-lt"/>
          <a:ea typeface="+mn-ea"/>
          <a:cs typeface="+mn-cs"/>
        </a:defRPr>
      </a:lvl1pPr>
      <a:lvl2pPr marL="661608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2pPr>
      <a:lvl3pPr marL="1102680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929" kern="1200">
          <a:solidFill>
            <a:schemeClr val="tx1"/>
          </a:solidFill>
          <a:latin typeface="+mn-lt"/>
          <a:ea typeface="+mn-ea"/>
          <a:cs typeface="+mn-cs"/>
        </a:defRPr>
      </a:lvl3pPr>
      <a:lvl4pPr marL="1543754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4pPr>
      <a:lvl5pPr marL="1984825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5pPr>
      <a:lvl6pPr marL="2425898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6pPr>
      <a:lvl7pPr marL="2866969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7pPr>
      <a:lvl8pPr marL="3308043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8pPr>
      <a:lvl9pPr marL="3749114" indent="-220536" algn="l" defTabSz="882144" rtl="0" eaLnBrk="1" latinLnBrk="0" hangingPunct="1">
        <a:lnSpc>
          <a:spcPct val="90000"/>
        </a:lnSpc>
        <a:spcBef>
          <a:spcPts val="482"/>
        </a:spcBef>
        <a:buFont typeface="Arial" panose="020B0604020202020204" pitchFamily="34" charset="0"/>
        <a:buChar char="•"/>
        <a:defRPr sz="173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1pPr>
      <a:lvl2pPr marL="441072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2pPr>
      <a:lvl3pPr marL="882144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3pPr>
      <a:lvl4pPr marL="1323217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4pPr>
      <a:lvl5pPr marL="1764290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5pPr>
      <a:lvl6pPr marL="2205362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6pPr>
      <a:lvl7pPr marL="2646434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7pPr>
      <a:lvl8pPr marL="3087506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8pPr>
      <a:lvl9pPr marL="3528578" algn="l" defTabSz="882144" rtl="0" eaLnBrk="1" latinLnBrk="0" hangingPunct="1">
        <a:defRPr sz="173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4" name="Straight Connector 463">
            <a:extLst>
              <a:ext uri="{FF2B5EF4-FFF2-40B4-BE49-F238E27FC236}">
                <a16:creationId xmlns:a16="http://schemas.microsoft.com/office/drawing/2014/main" id="{EC630463-5CED-335B-98A7-95BB829C5C9A}"/>
              </a:ext>
            </a:extLst>
          </p:cNvPr>
          <p:cNvCxnSpPr>
            <a:cxnSpLocks/>
          </p:cNvCxnSpPr>
          <p:nvPr/>
        </p:nvCxnSpPr>
        <p:spPr>
          <a:xfrm>
            <a:off x="11497094" y="2500477"/>
            <a:ext cx="0" cy="46680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6" name="Straight Connector 455">
            <a:extLst>
              <a:ext uri="{FF2B5EF4-FFF2-40B4-BE49-F238E27FC236}">
                <a16:creationId xmlns:a16="http://schemas.microsoft.com/office/drawing/2014/main" id="{CF4D842F-AE96-D720-EC99-095429F568F2}"/>
              </a:ext>
            </a:extLst>
          </p:cNvPr>
          <p:cNvCxnSpPr>
            <a:cxnSpLocks/>
          </p:cNvCxnSpPr>
          <p:nvPr/>
        </p:nvCxnSpPr>
        <p:spPr>
          <a:xfrm flipH="1">
            <a:off x="2111640" y="4518757"/>
            <a:ext cx="3225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8385FAA-C644-7C65-1419-5C0B86A023CD}"/>
              </a:ext>
            </a:extLst>
          </p:cNvPr>
          <p:cNvCxnSpPr>
            <a:cxnSpLocks/>
            <a:endCxn id="41" idx="1"/>
          </p:cNvCxnSpPr>
          <p:nvPr/>
        </p:nvCxnSpPr>
        <p:spPr>
          <a:xfrm>
            <a:off x="230583" y="6844764"/>
            <a:ext cx="183908" cy="53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1FF914-DBBE-5FDA-30B3-8EA3E99B444A}"/>
              </a:ext>
            </a:extLst>
          </p:cNvPr>
          <p:cNvCxnSpPr>
            <a:cxnSpLocks/>
          </p:cNvCxnSpPr>
          <p:nvPr/>
        </p:nvCxnSpPr>
        <p:spPr>
          <a:xfrm>
            <a:off x="19437206" y="1929567"/>
            <a:ext cx="0" cy="126379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4542A37C-0419-EEA3-3085-F8B14DB107C9}"/>
              </a:ext>
            </a:extLst>
          </p:cNvPr>
          <p:cNvCxnSpPr>
            <a:cxnSpLocks/>
          </p:cNvCxnSpPr>
          <p:nvPr/>
        </p:nvCxnSpPr>
        <p:spPr>
          <a:xfrm>
            <a:off x="11587520" y="3549492"/>
            <a:ext cx="548392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ADC21-ECEC-FBA5-4FBF-6FE0AD6423A6}"/>
              </a:ext>
            </a:extLst>
          </p:cNvPr>
          <p:cNvCxnSpPr>
            <a:cxnSpLocks/>
          </p:cNvCxnSpPr>
          <p:nvPr/>
        </p:nvCxnSpPr>
        <p:spPr>
          <a:xfrm>
            <a:off x="9064082" y="3678329"/>
            <a:ext cx="548392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551" name="Straight Connector 550">
            <a:extLst>
              <a:ext uri="{FF2B5EF4-FFF2-40B4-BE49-F238E27FC236}">
                <a16:creationId xmlns:a16="http://schemas.microsoft.com/office/drawing/2014/main" id="{1F953FB9-48AA-222C-515D-683787938B2B}"/>
              </a:ext>
            </a:extLst>
          </p:cNvPr>
          <p:cNvCxnSpPr>
            <a:cxnSpLocks/>
          </p:cNvCxnSpPr>
          <p:nvPr/>
        </p:nvCxnSpPr>
        <p:spPr>
          <a:xfrm>
            <a:off x="5444168" y="5258778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5" name="Straight Connector 554">
            <a:extLst>
              <a:ext uri="{FF2B5EF4-FFF2-40B4-BE49-F238E27FC236}">
                <a16:creationId xmlns:a16="http://schemas.microsoft.com/office/drawing/2014/main" id="{77102B3E-B993-7423-9790-C5746BBE8EA5}"/>
              </a:ext>
            </a:extLst>
          </p:cNvPr>
          <p:cNvCxnSpPr>
            <a:cxnSpLocks/>
          </p:cNvCxnSpPr>
          <p:nvPr/>
        </p:nvCxnSpPr>
        <p:spPr>
          <a:xfrm>
            <a:off x="5441868" y="6945851"/>
            <a:ext cx="6357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FAA4809B-0E09-C2FC-73CC-DE3FAA04D08B}"/>
              </a:ext>
            </a:extLst>
          </p:cNvPr>
          <p:cNvCxnSpPr>
            <a:cxnSpLocks/>
          </p:cNvCxnSpPr>
          <p:nvPr/>
        </p:nvCxnSpPr>
        <p:spPr>
          <a:xfrm>
            <a:off x="5444168" y="6053120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0" name="Straight Connector 549">
            <a:extLst>
              <a:ext uri="{FF2B5EF4-FFF2-40B4-BE49-F238E27FC236}">
                <a16:creationId xmlns:a16="http://schemas.microsoft.com/office/drawing/2014/main" id="{02C43B4F-CB86-0678-D18C-C07B9B52472D}"/>
              </a:ext>
            </a:extLst>
          </p:cNvPr>
          <p:cNvCxnSpPr>
            <a:cxnSpLocks/>
          </p:cNvCxnSpPr>
          <p:nvPr/>
        </p:nvCxnSpPr>
        <p:spPr>
          <a:xfrm>
            <a:off x="5444168" y="4572285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0" name="Connector: Elbow 539">
            <a:extLst>
              <a:ext uri="{FF2B5EF4-FFF2-40B4-BE49-F238E27FC236}">
                <a16:creationId xmlns:a16="http://schemas.microsoft.com/office/drawing/2014/main" id="{0CEA1FEA-4610-6C62-CCDD-D00D1960BE9D}"/>
              </a:ext>
            </a:extLst>
          </p:cNvPr>
          <p:cNvCxnSpPr>
            <a:cxnSpLocks/>
          </p:cNvCxnSpPr>
          <p:nvPr/>
        </p:nvCxnSpPr>
        <p:spPr>
          <a:xfrm rot="5400000">
            <a:off x="11137225" y="4279080"/>
            <a:ext cx="1628408" cy="330989"/>
          </a:xfrm>
          <a:prstGeom prst="bentConnector3">
            <a:avLst>
              <a:gd name="adj1" fmla="val -53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2CA3868-F9FD-4308-AB45-DA43B0E29B4F}"/>
              </a:ext>
            </a:extLst>
          </p:cNvPr>
          <p:cNvCxnSpPr>
            <a:cxnSpLocks/>
          </p:cNvCxnSpPr>
          <p:nvPr/>
        </p:nvCxnSpPr>
        <p:spPr>
          <a:xfrm>
            <a:off x="11784003" y="5266049"/>
            <a:ext cx="63579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" name="Connector: Elbow 494">
            <a:extLst>
              <a:ext uri="{FF2B5EF4-FFF2-40B4-BE49-F238E27FC236}">
                <a16:creationId xmlns:a16="http://schemas.microsoft.com/office/drawing/2014/main" id="{76F1C91F-E1C4-A79E-8808-8BB2A36F6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632218" y="2820501"/>
            <a:ext cx="0" cy="640666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id="{F294285E-82F1-0BA5-9A2D-4CD3570CBF54}"/>
              </a:ext>
            </a:extLst>
          </p:cNvPr>
          <p:cNvCxnSpPr>
            <a:cxnSpLocks/>
            <a:endCxn id="114" idx="1"/>
          </p:cNvCxnSpPr>
          <p:nvPr/>
        </p:nvCxnSpPr>
        <p:spPr>
          <a:xfrm>
            <a:off x="255471" y="6014864"/>
            <a:ext cx="124880" cy="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5" name="Straight Connector 104">
            <a:extLst>
              <a:ext uri="{FF2B5EF4-FFF2-40B4-BE49-F238E27FC236}">
                <a16:creationId xmlns:a16="http://schemas.microsoft.com/office/drawing/2014/main" id="{6F9DB6F9-B6ED-4091-BA17-5EF5B93F1A2C}"/>
              </a:ext>
            </a:extLst>
          </p:cNvPr>
          <p:cNvCxnSpPr>
            <a:cxnSpLocks/>
          </p:cNvCxnSpPr>
          <p:nvPr/>
        </p:nvCxnSpPr>
        <p:spPr>
          <a:xfrm>
            <a:off x="16240285" y="3852760"/>
            <a:ext cx="0" cy="285046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C3F89666-4E23-C07D-E69A-6DEE3EDD6642}"/>
              </a:ext>
            </a:extLst>
          </p:cNvPr>
          <p:cNvCxnSpPr>
            <a:cxnSpLocks/>
          </p:cNvCxnSpPr>
          <p:nvPr/>
        </p:nvCxnSpPr>
        <p:spPr>
          <a:xfrm>
            <a:off x="13919558" y="3511218"/>
            <a:ext cx="0" cy="5425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A5336008-8503-50E0-00F3-81D0C0A018E5}"/>
              </a:ext>
            </a:extLst>
          </p:cNvPr>
          <p:cNvCxnSpPr>
            <a:cxnSpLocks/>
          </p:cNvCxnSpPr>
          <p:nvPr/>
        </p:nvCxnSpPr>
        <p:spPr>
          <a:xfrm>
            <a:off x="14293784" y="5830162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C2B9347C-B31C-63B4-D24C-8C2A39D66560}"/>
              </a:ext>
            </a:extLst>
          </p:cNvPr>
          <p:cNvCxnSpPr>
            <a:cxnSpLocks/>
          </p:cNvCxnSpPr>
          <p:nvPr/>
        </p:nvCxnSpPr>
        <p:spPr>
          <a:xfrm>
            <a:off x="13761681" y="3508507"/>
            <a:ext cx="87046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B0CE892-336D-E553-0E1B-9E92CCF20AF4}"/>
              </a:ext>
            </a:extLst>
          </p:cNvPr>
          <p:cNvCxnSpPr>
            <a:cxnSpLocks/>
          </p:cNvCxnSpPr>
          <p:nvPr/>
        </p:nvCxnSpPr>
        <p:spPr>
          <a:xfrm>
            <a:off x="10648500" y="8870749"/>
            <a:ext cx="0" cy="74619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FA0089CC-B811-BA15-5B54-9A99F35943CE}"/>
              </a:ext>
            </a:extLst>
          </p:cNvPr>
          <p:cNvCxnSpPr>
            <a:cxnSpLocks/>
          </p:cNvCxnSpPr>
          <p:nvPr/>
        </p:nvCxnSpPr>
        <p:spPr>
          <a:xfrm flipV="1">
            <a:off x="1107664" y="3816473"/>
            <a:ext cx="6324" cy="469825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D1F54C3B-B4EB-FC18-BA20-F53ED7FBE449}"/>
              </a:ext>
            </a:extLst>
          </p:cNvPr>
          <p:cNvCxnSpPr>
            <a:cxnSpLocks/>
          </p:cNvCxnSpPr>
          <p:nvPr/>
        </p:nvCxnSpPr>
        <p:spPr>
          <a:xfrm flipV="1">
            <a:off x="6318923" y="3645996"/>
            <a:ext cx="0" cy="49045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62" name="Straight Connector 461">
            <a:extLst>
              <a:ext uri="{FF2B5EF4-FFF2-40B4-BE49-F238E27FC236}">
                <a16:creationId xmlns:a16="http://schemas.microsoft.com/office/drawing/2014/main" id="{544E3814-6739-5211-7099-06A70A6CDD3E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18798749" y="1955793"/>
            <a:ext cx="63845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1" name="Straight Connector 510">
            <a:extLst>
              <a:ext uri="{FF2B5EF4-FFF2-40B4-BE49-F238E27FC236}">
                <a16:creationId xmlns:a16="http://schemas.microsoft.com/office/drawing/2014/main" id="{6C594E7E-078D-1A96-0CF9-E2EB5C7D14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7335530" y="2820271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7" name="Straight Connector 456">
            <a:extLst>
              <a:ext uri="{FF2B5EF4-FFF2-40B4-BE49-F238E27FC236}">
                <a16:creationId xmlns:a16="http://schemas.microsoft.com/office/drawing/2014/main" id="{E0A74D04-8656-35A7-B75D-ED34B22A25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2864244" y="2820501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3" name="Connector: Elbow 452">
            <a:extLst>
              <a:ext uri="{FF2B5EF4-FFF2-40B4-BE49-F238E27FC236}">
                <a16:creationId xmlns:a16="http://schemas.microsoft.com/office/drawing/2014/main" id="{B1C870DF-34D7-45E2-610C-676246B46A20}"/>
              </a:ext>
            </a:extLst>
          </p:cNvPr>
          <p:cNvCxnSpPr>
            <a:cxnSpLocks/>
          </p:cNvCxnSpPr>
          <p:nvPr/>
        </p:nvCxnSpPr>
        <p:spPr>
          <a:xfrm rot="5400000">
            <a:off x="6830451" y="4256820"/>
            <a:ext cx="1808590" cy="399555"/>
          </a:xfrm>
          <a:prstGeom prst="bentConnector3">
            <a:avLst>
              <a:gd name="adj1" fmla="val 163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82D9C4B7-BA33-DB01-D926-480007D644D5}"/>
              </a:ext>
            </a:extLst>
          </p:cNvPr>
          <p:cNvCxnSpPr>
            <a:cxnSpLocks/>
          </p:cNvCxnSpPr>
          <p:nvPr/>
        </p:nvCxnSpPr>
        <p:spPr>
          <a:xfrm>
            <a:off x="7534968" y="5351291"/>
            <a:ext cx="3678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C801A72B-0F01-4BAF-D43D-EA796534A4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497709" y="2814618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nector: Elbow 31">
            <a:extLst>
              <a:ext uri="{FF2B5EF4-FFF2-40B4-BE49-F238E27FC236}">
                <a16:creationId xmlns:a16="http://schemas.microsoft.com/office/drawing/2014/main" id="{8338C8A2-DCC6-F60D-6299-1F03C46F0E9C}"/>
              </a:ext>
            </a:extLst>
          </p:cNvPr>
          <p:cNvCxnSpPr>
            <a:cxnSpLocks/>
          </p:cNvCxnSpPr>
          <p:nvPr/>
        </p:nvCxnSpPr>
        <p:spPr>
          <a:xfrm rot="5400000">
            <a:off x="1774555" y="3946766"/>
            <a:ext cx="914840" cy="240670"/>
          </a:xfrm>
          <a:prstGeom prst="bentConnector3">
            <a:avLst>
              <a:gd name="adj1" fmla="val -1404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D132046-1A28-D945-4C3A-78E649AB9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10806646" y="2330008"/>
            <a:ext cx="0" cy="483265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2" name="Straight Connector 491">
            <a:extLst>
              <a:ext uri="{FF2B5EF4-FFF2-40B4-BE49-F238E27FC236}">
                <a16:creationId xmlns:a16="http://schemas.microsoft.com/office/drawing/2014/main" id="{472A001C-5E84-52CA-CE1A-95807B674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5008793" y="2276053"/>
            <a:ext cx="0" cy="530729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3" name="Straight Connector 492">
            <a:extLst>
              <a:ext uri="{FF2B5EF4-FFF2-40B4-BE49-F238E27FC236}">
                <a16:creationId xmlns:a16="http://schemas.microsoft.com/office/drawing/2014/main" id="{C3DFA535-2870-2768-AD17-26EFA60B1A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59225" y="2813273"/>
            <a:ext cx="1" cy="371371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5" name="Connector: Elbow 494">
            <a:extLst>
              <a:ext uri="{FF2B5EF4-FFF2-40B4-BE49-F238E27FC236}">
                <a16:creationId xmlns:a16="http://schemas.microsoft.com/office/drawing/2014/main" id="{3044166C-648D-75ED-5038-6D776910A5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H="1">
            <a:off x="1059226" y="2795288"/>
            <a:ext cx="16294678" cy="12088"/>
          </a:xfrm>
          <a:prstGeom prst="straightConnector1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0" name="Straight Connector 499">
            <a:extLst>
              <a:ext uri="{FF2B5EF4-FFF2-40B4-BE49-F238E27FC236}">
                <a16:creationId xmlns:a16="http://schemas.microsoft.com/office/drawing/2014/main" id="{B4119BD0-CAD1-066F-0822-007D922C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5430376" y="2817257"/>
            <a:ext cx="1" cy="35909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Title 121">
            <a:extLst>
              <a:ext uri="{FF2B5EF4-FFF2-40B4-BE49-F238E27FC236}">
                <a16:creationId xmlns:a16="http://schemas.microsoft.com/office/drawing/2014/main" id="{9D7D36D1-BEA0-EFD6-CC91-9D3C736A2B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7733" y="-66812"/>
            <a:ext cx="10032868" cy="1489950"/>
          </a:xfrm>
        </p:spPr>
        <p:txBody>
          <a:bodyPr vert="horz" lIns="84010" tIns="42005" rIns="84010" bIns="0" rtlCol="0" anchor="b">
            <a:noAutofit/>
          </a:bodyPr>
          <a:lstStyle/>
          <a:p>
            <a:r>
              <a:rPr lang="en-US" sz="2400" spc="289" dirty="0">
                <a:latin typeface="Aptos Light" panose="020B0004020202020204" pitchFamily="34" charset="0"/>
              </a:rPr>
              <a:t>Hunter NEW ENGLAND MENTAL HEALTH</a:t>
            </a:r>
            <a:br>
              <a:rPr lang="en-US" sz="2400" spc="289" dirty="0">
                <a:latin typeface="Aptos Light" panose="020B0004020202020204" pitchFamily="34" charset="0"/>
              </a:rPr>
            </a:br>
            <a:r>
              <a:rPr lang="en-US" sz="2400" spc="289" dirty="0">
                <a:latin typeface="Aptos Light" panose="020B0004020202020204" pitchFamily="34" charset="0"/>
              </a:rPr>
              <a:t>Child and adolescent Service (CAMHS)</a:t>
            </a:r>
            <a:br>
              <a:rPr lang="en-US" i="1" spc="289" dirty="0">
                <a:latin typeface="Aptos Light" panose="020B0004020202020204" pitchFamily="34" charset="0"/>
              </a:rPr>
            </a:br>
            <a:endParaRPr lang="en-US" i="1" spc="289" dirty="0">
              <a:latin typeface="Aptos Light" panose="020B0004020202020204" pitchFamily="34" charset="0"/>
            </a:endParaRPr>
          </a:p>
        </p:txBody>
      </p:sp>
      <p:sp>
        <p:nvSpPr>
          <p:cNvPr id="292" name="Text Placeholder 291">
            <a:extLst>
              <a:ext uri="{FF2B5EF4-FFF2-40B4-BE49-F238E27FC236}">
                <a16:creationId xmlns:a16="http://schemas.microsoft.com/office/drawing/2014/main" id="{912AF06C-900E-6300-F338-F6F822AF2CB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37733" y="1011545"/>
            <a:ext cx="4549896" cy="335824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>
                <a:latin typeface="Aptos Light" panose="020B0004020202020204" pitchFamily="34" charset="0"/>
              </a:rPr>
              <a:t>Organisational</a:t>
            </a:r>
            <a:r>
              <a:rPr lang="en-US" dirty="0">
                <a:latin typeface="Aptos Light" panose="020B0004020202020204" pitchFamily="34" charset="0"/>
              </a:rPr>
              <a:t> Chart – October 2024</a:t>
            </a:r>
          </a:p>
        </p:txBody>
      </p: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9E2D929-0D9E-A363-72D4-E5168D654D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318923" y="2814618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8F14830-C062-231D-772A-B64BF0133B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987478" y="2820501"/>
            <a:ext cx="0" cy="364373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 Placeholder 33">
            <a:extLst>
              <a:ext uri="{FF2B5EF4-FFF2-40B4-BE49-F238E27FC236}">
                <a16:creationId xmlns:a16="http://schemas.microsoft.com/office/drawing/2014/main" id="{A40B19A2-85EF-C5B0-96B6-2879C3C79EA3}"/>
              </a:ext>
            </a:extLst>
          </p:cNvPr>
          <p:cNvSpPr txBox="1">
            <a:spLocks/>
          </p:cNvSpPr>
          <p:nvPr/>
        </p:nvSpPr>
        <p:spPr>
          <a:xfrm>
            <a:off x="16781421" y="3072168"/>
            <a:ext cx="1144967" cy="104625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88211" rIns="0" bIns="44105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b="0" dirty="0">
                <a:latin typeface="Aptos Light" panose="020B0004020202020204" pitchFamily="34" charset="0"/>
              </a:rPr>
              <a:t>Admin     Team Leader A05</a:t>
            </a:r>
            <a:endParaRPr lang="en-AU" sz="1400" b="0" dirty="0">
              <a:highlight>
                <a:srgbClr val="C1CCF6"/>
              </a:highlight>
              <a:latin typeface="Aptos Light" panose="020B0004020202020204" pitchFamily="34" charset="0"/>
            </a:endParaRPr>
          </a:p>
          <a:p>
            <a:endParaRPr lang="en-AU" sz="1400" dirty="0">
              <a:latin typeface="Aptos Light" panose="020B0004020202020204" pitchFamily="34" charset="0"/>
            </a:endParaRPr>
          </a:p>
        </p:txBody>
      </p:sp>
      <p:cxnSp>
        <p:nvCxnSpPr>
          <p:cNvPr id="23" name="Connector: Elbow 22">
            <a:extLst>
              <a:ext uri="{FF2B5EF4-FFF2-40B4-BE49-F238E27FC236}">
                <a16:creationId xmlns:a16="http://schemas.microsoft.com/office/drawing/2014/main" id="{273F514F-0157-9DFA-4E4C-AA88905635E2}"/>
              </a:ext>
            </a:extLst>
          </p:cNvPr>
          <p:cNvCxnSpPr>
            <a:cxnSpLocks/>
          </p:cNvCxnSpPr>
          <p:nvPr/>
        </p:nvCxnSpPr>
        <p:spPr>
          <a:xfrm rot="5400000">
            <a:off x="-1518416" y="5408419"/>
            <a:ext cx="4042662" cy="517848"/>
          </a:xfrm>
          <a:prstGeom prst="bentConnector3">
            <a:avLst>
              <a:gd name="adj1" fmla="val 23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7627240E-96AF-3472-E6B7-9F4FE4BF3024}"/>
              </a:ext>
            </a:extLst>
          </p:cNvPr>
          <p:cNvCxnSpPr>
            <a:cxnSpLocks/>
          </p:cNvCxnSpPr>
          <p:nvPr/>
        </p:nvCxnSpPr>
        <p:spPr>
          <a:xfrm flipH="1">
            <a:off x="255472" y="5191980"/>
            <a:ext cx="3225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2" name="Connector: Elbow 471">
            <a:extLst>
              <a:ext uri="{FF2B5EF4-FFF2-40B4-BE49-F238E27FC236}">
                <a16:creationId xmlns:a16="http://schemas.microsoft.com/office/drawing/2014/main" id="{505C9213-6228-2617-5C3B-9669965FB2F2}"/>
              </a:ext>
            </a:extLst>
          </p:cNvPr>
          <p:cNvCxnSpPr>
            <a:cxnSpLocks/>
          </p:cNvCxnSpPr>
          <p:nvPr/>
        </p:nvCxnSpPr>
        <p:spPr>
          <a:xfrm rot="5400000">
            <a:off x="3909640" y="5156219"/>
            <a:ext cx="3317003" cy="243548"/>
          </a:xfrm>
          <a:prstGeom prst="bentConnector3">
            <a:avLst>
              <a:gd name="adj1" fmla="val -15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E347B9FC-3B42-78FD-6F54-7320F165FB2D}"/>
              </a:ext>
            </a:extLst>
          </p:cNvPr>
          <p:cNvCxnSpPr>
            <a:cxnSpLocks/>
          </p:cNvCxnSpPr>
          <p:nvPr/>
        </p:nvCxnSpPr>
        <p:spPr>
          <a:xfrm flipH="1">
            <a:off x="255472" y="4350369"/>
            <a:ext cx="3225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5" name="Straight Connector 454">
            <a:extLst>
              <a:ext uri="{FF2B5EF4-FFF2-40B4-BE49-F238E27FC236}">
                <a16:creationId xmlns:a16="http://schemas.microsoft.com/office/drawing/2014/main" id="{64EC125D-1AAA-5A82-81A9-7736C85B048A}"/>
              </a:ext>
            </a:extLst>
          </p:cNvPr>
          <p:cNvCxnSpPr>
            <a:cxnSpLocks/>
          </p:cNvCxnSpPr>
          <p:nvPr/>
        </p:nvCxnSpPr>
        <p:spPr>
          <a:xfrm>
            <a:off x="11784003" y="4497590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9" name="Text Placeholder 33">
            <a:extLst>
              <a:ext uri="{FF2B5EF4-FFF2-40B4-BE49-F238E27FC236}">
                <a16:creationId xmlns:a16="http://schemas.microsoft.com/office/drawing/2014/main" id="{527BA6E9-D8A2-BE72-28B0-7B7B18A1FB73}"/>
              </a:ext>
            </a:extLst>
          </p:cNvPr>
          <p:cNvSpPr txBox="1">
            <a:spLocks/>
          </p:cNvSpPr>
          <p:nvPr/>
        </p:nvSpPr>
        <p:spPr>
          <a:xfrm>
            <a:off x="5633271" y="3120966"/>
            <a:ext cx="1569147" cy="85705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88211" rIns="0" bIns="44105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b="0" dirty="0">
                <a:latin typeface="Aptos Light" panose="020B0004020202020204" pitchFamily="34" charset="0"/>
              </a:rPr>
              <a:t>Special Programs &amp; Partnerships HM 3 </a:t>
            </a:r>
            <a:endParaRPr lang="en-AU" sz="1400" b="0" dirty="0">
              <a:solidFill>
                <a:srgbClr val="FF0000"/>
              </a:solidFill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502" name="Straight Connector 501">
            <a:extLst>
              <a:ext uri="{FF2B5EF4-FFF2-40B4-BE49-F238E27FC236}">
                <a16:creationId xmlns:a16="http://schemas.microsoft.com/office/drawing/2014/main" id="{8067672E-38B6-ACF4-9EDA-AF2D57FB7EB5}"/>
              </a:ext>
            </a:extLst>
          </p:cNvPr>
          <p:cNvCxnSpPr>
            <a:cxnSpLocks/>
          </p:cNvCxnSpPr>
          <p:nvPr/>
        </p:nvCxnSpPr>
        <p:spPr>
          <a:xfrm>
            <a:off x="14284062" y="4747818"/>
            <a:ext cx="37820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8" name="Text Placeholder 33">
            <a:extLst>
              <a:ext uri="{FF2B5EF4-FFF2-40B4-BE49-F238E27FC236}">
                <a16:creationId xmlns:a16="http://schemas.microsoft.com/office/drawing/2014/main" id="{0770D90D-7F47-769E-D2BE-DBBDC332118F}"/>
              </a:ext>
            </a:extLst>
          </p:cNvPr>
          <p:cNvSpPr txBox="1">
            <a:spLocks/>
          </p:cNvSpPr>
          <p:nvPr/>
        </p:nvSpPr>
        <p:spPr>
          <a:xfrm>
            <a:off x="10763126" y="6936495"/>
            <a:ext cx="1571124" cy="752163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CAMHS  District Medical Workforce</a:t>
            </a:r>
          </a:p>
        </p:txBody>
      </p:sp>
      <p:sp>
        <p:nvSpPr>
          <p:cNvPr id="40" name="Text Placeholder 33">
            <a:extLst>
              <a:ext uri="{FF2B5EF4-FFF2-40B4-BE49-F238E27FC236}">
                <a16:creationId xmlns:a16="http://schemas.microsoft.com/office/drawing/2014/main" id="{96C2A265-E854-CF0D-9ABE-C5176B87528E}"/>
              </a:ext>
            </a:extLst>
          </p:cNvPr>
          <p:cNvSpPr txBox="1">
            <a:spLocks/>
          </p:cNvSpPr>
          <p:nvPr/>
        </p:nvSpPr>
        <p:spPr>
          <a:xfrm>
            <a:off x="408641" y="4899648"/>
            <a:ext cx="1422315" cy="528428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Consultation Liaison/YES</a:t>
            </a:r>
          </a:p>
          <a:p>
            <a:endParaRPr lang="en-AU" sz="1300" b="0" dirty="0">
              <a:latin typeface="Aptos Light" panose="020B0004020202020204" pitchFamily="34" charset="0"/>
            </a:endParaRPr>
          </a:p>
        </p:txBody>
      </p:sp>
      <p:sp>
        <p:nvSpPr>
          <p:cNvPr id="41" name="Text Placeholder 33">
            <a:extLst>
              <a:ext uri="{FF2B5EF4-FFF2-40B4-BE49-F238E27FC236}">
                <a16:creationId xmlns:a16="http://schemas.microsoft.com/office/drawing/2014/main" id="{5C92D80E-06B4-07E9-EA26-87C3A9EF81CB}"/>
              </a:ext>
            </a:extLst>
          </p:cNvPr>
          <p:cNvSpPr txBox="1">
            <a:spLocks/>
          </p:cNvSpPr>
          <p:nvPr/>
        </p:nvSpPr>
        <p:spPr>
          <a:xfrm>
            <a:off x="414491" y="6616694"/>
            <a:ext cx="1416465" cy="466838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CNC3</a:t>
            </a:r>
          </a:p>
        </p:txBody>
      </p:sp>
      <p:sp>
        <p:nvSpPr>
          <p:cNvPr id="47" name="Text Placeholder 33">
            <a:extLst>
              <a:ext uri="{FF2B5EF4-FFF2-40B4-BE49-F238E27FC236}">
                <a16:creationId xmlns:a16="http://schemas.microsoft.com/office/drawing/2014/main" id="{2C37DF7C-D2F5-E148-C767-96BAB7FA6096}"/>
              </a:ext>
            </a:extLst>
          </p:cNvPr>
          <p:cNvSpPr txBox="1">
            <a:spLocks/>
          </p:cNvSpPr>
          <p:nvPr/>
        </p:nvSpPr>
        <p:spPr>
          <a:xfrm>
            <a:off x="409559" y="3965816"/>
            <a:ext cx="1470704" cy="708611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 fontScale="8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NEXUS</a:t>
            </a:r>
          </a:p>
          <a:p>
            <a:r>
              <a:rPr lang="en-AU" sz="1300" b="0" dirty="0">
                <a:latin typeface="Aptos Light" panose="020B0004020202020204" pitchFamily="34" charset="0"/>
              </a:rPr>
              <a:t>CNE, TNP, Allied Health Case Managers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469" name="Straight Connector 468">
            <a:extLst>
              <a:ext uri="{FF2B5EF4-FFF2-40B4-BE49-F238E27FC236}">
                <a16:creationId xmlns:a16="http://schemas.microsoft.com/office/drawing/2014/main" id="{93ED8233-423B-6FB9-679E-E1E195E5872E}"/>
              </a:ext>
            </a:extLst>
          </p:cNvPr>
          <p:cNvCxnSpPr>
            <a:cxnSpLocks/>
          </p:cNvCxnSpPr>
          <p:nvPr/>
        </p:nvCxnSpPr>
        <p:spPr>
          <a:xfrm flipV="1">
            <a:off x="12838118" y="3893093"/>
            <a:ext cx="0" cy="469898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5" name="Straight Connector 474">
            <a:extLst>
              <a:ext uri="{FF2B5EF4-FFF2-40B4-BE49-F238E27FC236}">
                <a16:creationId xmlns:a16="http://schemas.microsoft.com/office/drawing/2014/main" id="{F0CFC760-DC17-6937-9D7F-2A93BA37FFAD}"/>
              </a:ext>
            </a:extLst>
          </p:cNvPr>
          <p:cNvCxnSpPr>
            <a:cxnSpLocks/>
          </p:cNvCxnSpPr>
          <p:nvPr/>
        </p:nvCxnSpPr>
        <p:spPr>
          <a:xfrm flipV="1">
            <a:off x="15506722" y="3970462"/>
            <a:ext cx="0" cy="461660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79" name="Straight Connector 478">
            <a:extLst>
              <a:ext uri="{FF2B5EF4-FFF2-40B4-BE49-F238E27FC236}">
                <a16:creationId xmlns:a16="http://schemas.microsoft.com/office/drawing/2014/main" id="{9AB308CB-743F-5FD4-852C-31F4F547698C}"/>
              </a:ext>
            </a:extLst>
          </p:cNvPr>
          <p:cNvCxnSpPr>
            <a:cxnSpLocks/>
          </p:cNvCxnSpPr>
          <p:nvPr/>
        </p:nvCxnSpPr>
        <p:spPr>
          <a:xfrm>
            <a:off x="7534968" y="4497590"/>
            <a:ext cx="3678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" name="Text Placeholder 33">
            <a:extLst>
              <a:ext uri="{FF2B5EF4-FFF2-40B4-BE49-F238E27FC236}">
                <a16:creationId xmlns:a16="http://schemas.microsoft.com/office/drawing/2014/main" id="{BEB8CA9E-9F47-B1D3-5B38-DD5672E03388}"/>
              </a:ext>
            </a:extLst>
          </p:cNvPr>
          <p:cNvSpPr txBox="1">
            <a:spLocks/>
          </p:cNvSpPr>
          <p:nvPr/>
        </p:nvSpPr>
        <p:spPr>
          <a:xfrm>
            <a:off x="11959736" y="3120810"/>
            <a:ext cx="1799746" cy="91195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88211" rIns="0" bIns="44105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400" b="0" dirty="0">
                <a:latin typeface="Aptos Light" panose="020B0004020202020204" pitchFamily="34" charset="0"/>
              </a:rPr>
              <a:t>Hunter Valley / Manning</a:t>
            </a:r>
          </a:p>
          <a:p>
            <a:pPr>
              <a:spcBef>
                <a:spcPts val="0"/>
              </a:spcBef>
            </a:pPr>
            <a:r>
              <a:rPr lang="en-AU" sz="1400" b="0" dirty="0">
                <a:latin typeface="Aptos Light" panose="020B0004020202020204" pitchFamily="34" charset="0"/>
              </a:rPr>
              <a:t>Team Leader HP 5  / Snr Clin Psych </a:t>
            </a:r>
          </a:p>
        </p:txBody>
      </p:sp>
      <p:sp>
        <p:nvSpPr>
          <p:cNvPr id="496" name="Text Placeholder 33">
            <a:extLst>
              <a:ext uri="{FF2B5EF4-FFF2-40B4-BE49-F238E27FC236}">
                <a16:creationId xmlns:a16="http://schemas.microsoft.com/office/drawing/2014/main" id="{82DE1945-953A-4ACD-59E4-191A0CC5CB61}"/>
              </a:ext>
            </a:extLst>
          </p:cNvPr>
          <p:cNvSpPr txBox="1">
            <a:spLocks/>
          </p:cNvSpPr>
          <p:nvPr/>
        </p:nvSpPr>
        <p:spPr>
          <a:xfrm>
            <a:off x="14534727" y="4246113"/>
            <a:ext cx="1508949" cy="843832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New England North West community team</a:t>
            </a:r>
          </a:p>
        </p:txBody>
      </p:sp>
      <p:sp>
        <p:nvSpPr>
          <p:cNvPr id="87" name="Text Placeholder 33">
            <a:extLst>
              <a:ext uri="{FF2B5EF4-FFF2-40B4-BE49-F238E27FC236}">
                <a16:creationId xmlns:a16="http://schemas.microsoft.com/office/drawing/2014/main" id="{48904A0E-3D9D-D182-B4C3-23AE5BA6D375}"/>
              </a:ext>
            </a:extLst>
          </p:cNvPr>
          <p:cNvSpPr txBox="1">
            <a:spLocks/>
          </p:cNvSpPr>
          <p:nvPr/>
        </p:nvSpPr>
        <p:spPr>
          <a:xfrm>
            <a:off x="14502058" y="3112551"/>
            <a:ext cx="2009328" cy="89783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b="0" dirty="0">
                <a:latin typeface="Aptos Light" panose="020B0004020202020204" pitchFamily="34" charset="0"/>
              </a:rPr>
              <a:t>New England North West Team Leader HP 5 / Snr Clin Psych </a:t>
            </a:r>
            <a:r>
              <a:rPr lang="en-AU" sz="1500" b="0" dirty="0">
                <a:latin typeface="Aptos Light" panose="020B0004020202020204" pitchFamily="34" charset="0"/>
              </a:rPr>
              <a:t> </a:t>
            </a:r>
            <a:endParaRPr lang="en-AU" sz="1500" b="0" dirty="0">
              <a:solidFill>
                <a:srgbClr val="FF0000"/>
              </a:solidFill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sp>
        <p:nvSpPr>
          <p:cNvPr id="56" name="Text Placeholder 33">
            <a:extLst>
              <a:ext uri="{FF2B5EF4-FFF2-40B4-BE49-F238E27FC236}">
                <a16:creationId xmlns:a16="http://schemas.microsoft.com/office/drawing/2014/main" id="{0E0427BF-FA35-F7E7-F37B-F35B573B8670}"/>
              </a:ext>
            </a:extLst>
          </p:cNvPr>
          <p:cNvSpPr txBox="1">
            <a:spLocks/>
          </p:cNvSpPr>
          <p:nvPr/>
        </p:nvSpPr>
        <p:spPr>
          <a:xfrm>
            <a:off x="5691179" y="6626043"/>
            <a:ext cx="1208490" cy="639615"/>
          </a:xfrm>
          <a:prstGeom prst="roundRect">
            <a:avLst/>
          </a:prstGeom>
          <a:solidFill>
            <a:srgbClr val="E9FCFD"/>
          </a:solidFill>
          <a:ln>
            <a:noFill/>
          </a:ln>
        </p:spPr>
        <p:txBody>
          <a:bodyPr vert="horz" lIns="0" tIns="88211" rIns="0" bIns="44105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CAMHS Centralised Intake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id="{E2C8D4E5-F013-E622-15AA-7D8DD5548827}"/>
              </a:ext>
            </a:extLst>
          </p:cNvPr>
          <p:cNvCxnSpPr>
            <a:cxnSpLocks/>
          </p:cNvCxnSpPr>
          <p:nvPr/>
        </p:nvCxnSpPr>
        <p:spPr>
          <a:xfrm>
            <a:off x="7288031" y="2811120"/>
            <a:ext cx="0" cy="54251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7" name="Straight Connector 506">
            <a:extLst>
              <a:ext uri="{FF2B5EF4-FFF2-40B4-BE49-F238E27FC236}">
                <a16:creationId xmlns:a16="http://schemas.microsoft.com/office/drawing/2014/main" id="{6CD7549F-91D9-8CC9-9FB6-1EE1A979C08E}"/>
              </a:ext>
            </a:extLst>
          </p:cNvPr>
          <p:cNvCxnSpPr>
            <a:cxnSpLocks/>
          </p:cNvCxnSpPr>
          <p:nvPr/>
        </p:nvCxnSpPr>
        <p:spPr>
          <a:xfrm flipV="1">
            <a:off x="8499020" y="3785313"/>
            <a:ext cx="0" cy="476518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6" name="Text Placeholder 33">
            <a:extLst>
              <a:ext uri="{FF2B5EF4-FFF2-40B4-BE49-F238E27FC236}">
                <a16:creationId xmlns:a16="http://schemas.microsoft.com/office/drawing/2014/main" id="{F3591425-2EFC-F014-9604-6328D20FE350}"/>
              </a:ext>
            </a:extLst>
          </p:cNvPr>
          <p:cNvSpPr txBox="1">
            <a:spLocks/>
          </p:cNvSpPr>
          <p:nvPr/>
        </p:nvSpPr>
        <p:spPr>
          <a:xfrm>
            <a:off x="7684921" y="3099299"/>
            <a:ext cx="1696019" cy="88067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88211" rIns="0" bIns="44105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AU" sz="1400" b="0" dirty="0">
                <a:latin typeface="Aptos Light" panose="020B0004020202020204" pitchFamily="34" charset="0"/>
              </a:rPr>
              <a:t>Greater Newcastle Team Leader HP 5 / Snr Clin Psych</a:t>
            </a:r>
            <a:endParaRPr lang="en-AU" sz="1400" b="0" dirty="0">
              <a:solidFill>
                <a:srgbClr val="FF0000"/>
              </a:solidFill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sp>
        <p:nvSpPr>
          <p:cNvPr id="451" name="Text Placeholder 33">
            <a:extLst>
              <a:ext uri="{FF2B5EF4-FFF2-40B4-BE49-F238E27FC236}">
                <a16:creationId xmlns:a16="http://schemas.microsoft.com/office/drawing/2014/main" id="{A5D2F69C-EE19-615B-0525-00C11B99C3E8}"/>
              </a:ext>
            </a:extLst>
          </p:cNvPr>
          <p:cNvSpPr txBox="1">
            <a:spLocks/>
          </p:cNvSpPr>
          <p:nvPr/>
        </p:nvSpPr>
        <p:spPr>
          <a:xfrm>
            <a:off x="7712783" y="4997688"/>
            <a:ext cx="1362583" cy="669324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Lake Macquarie community team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sp>
        <p:nvSpPr>
          <p:cNvPr id="452" name="Text Placeholder 33">
            <a:extLst>
              <a:ext uri="{FF2B5EF4-FFF2-40B4-BE49-F238E27FC236}">
                <a16:creationId xmlns:a16="http://schemas.microsoft.com/office/drawing/2014/main" id="{1404DBED-DFA9-4D7A-53C8-666795D618AE}"/>
              </a:ext>
            </a:extLst>
          </p:cNvPr>
          <p:cNvSpPr txBox="1">
            <a:spLocks/>
          </p:cNvSpPr>
          <p:nvPr/>
        </p:nvSpPr>
        <p:spPr>
          <a:xfrm>
            <a:off x="18517665" y="3125945"/>
            <a:ext cx="1615678" cy="1020484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dirty="0">
                <a:latin typeface="Aptos Light" panose="020B0004020202020204" pitchFamily="34" charset="0"/>
              </a:rPr>
              <a:t> </a:t>
            </a:r>
            <a:r>
              <a:rPr lang="en-AU" sz="1400" b="0" dirty="0" err="1">
                <a:latin typeface="Aptos Light" panose="020B0004020202020204" pitchFamily="34" charset="0"/>
              </a:rPr>
              <a:t>Wiyiliin</a:t>
            </a:r>
            <a:r>
              <a:rPr lang="en-AU" sz="1400" b="0" dirty="0">
                <a:latin typeface="Aptos Light" panose="020B0004020202020204" pitchFamily="34" charset="0"/>
              </a:rPr>
              <a:t> ta Team Leader HP 4 / equivalent </a:t>
            </a:r>
            <a:endParaRPr lang="en-AU" sz="14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sp>
        <p:nvSpPr>
          <p:cNvPr id="450" name="Text Placeholder 33">
            <a:extLst>
              <a:ext uri="{FF2B5EF4-FFF2-40B4-BE49-F238E27FC236}">
                <a16:creationId xmlns:a16="http://schemas.microsoft.com/office/drawing/2014/main" id="{2FED0DE1-12E8-F3EE-EA20-D9E09A303ECA}"/>
              </a:ext>
            </a:extLst>
          </p:cNvPr>
          <p:cNvSpPr txBox="1">
            <a:spLocks/>
          </p:cNvSpPr>
          <p:nvPr/>
        </p:nvSpPr>
        <p:spPr>
          <a:xfrm>
            <a:off x="7712784" y="4202679"/>
            <a:ext cx="1362583" cy="589821"/>
          </a:xfrm>
          <a:prstGeom prst="roundRect">
            <a:avLst/>
          </a:prstGeom>
          <a:solidFill>
            <a:srgbClr val="E9FCFD"/>
          </a:solidFill>
          <a:ln>
            <a:solidFill>
              <a:srgbClr val="E9FCFD"/>
            </a:solidFill>
          </a:ln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Newcastle community team</a:t>
            </a:r>
          </a:p>
        </p:txBody>
      </p:sp>
      <p:cxnSp>
        <p:nvCxnSpPr>
          <p:cNvPr id="508" name="Straight Connector 507">
            <a:extLst>
              <a:ext uri="{FF2B5EF4-FFF2-40B4-BE49-F238E27FC236}">
                <a16:creationId xmlns:a16="http://schemas.microsoft.com/office/drawing/2014/main" id="{DF7A167B-F74C-9E7E-1D32-C9FDE5ED9592}"/>
              </a:ext>
            </a:extLst>
          </p:cNvPr>
          <p:cNvCxnSpPr>
            <a:cxnSpLocks/>
          </p:cNvCxnSpPr>
          <p:nvPr/>
        </p:nvCxnSpPr>
        <p:spPr>
          <a:xfrm>
            <a:off x="7749203" y="8556331"/>
            <a:ext cx="74850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3863402A-BB5E-7BEC-7A25-2A009F131B58}"/>
              </a:ext>
            </a:extLst>
          </p:cNvPr>
          <p:cNvCxnSpPr>
            <a:cxnSpLocks/>
          </p:cNvCxnSpPr>
          <p:nvPr/>
        </p:nvCxnSpPr>
        <p:spPr>
          <a:xfrm>
            <a:off x="1107664" y="8545729"/>
            <a:ext cx="6469473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509" name="Text Placeholder 33">
            <a:extLst>
              <a:ext uri="{FF2B5EF4-FFF2-40B4-BE49-F238E27FC236}">
                <a16:creationId xmlns:a16="http://schemas.microsoft.com/office/drawing/2014/main" id="{EC14A81E-353F-F301-5AD7-57299C169605}"/>
              </a:ext>
            </a:extLst>
          </p:cNvPr>
          <p:cNvSpPr txBox="1">
            <a:spLocks/>
          </p:cNvSpPr>
          <p:nvPr/>
        </p:nvSpPr>
        <p:spPr>
          <a:xfrm>
            <a:off x="6536071" y="8133998"/>
            <a:ext cx="1484878" cy="1052181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Clinical Coordinator CAMHS</a:t>
            </a:r>
            <a:endParaRPr lang="en-AU" sz="1300" b="0" dirty="0"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sp>
        <p:nvSpPr>
          <p:cNvPr id="43" name="Text Placeholder 33">
            <a:extLst>
              <a:ext uri="{FF2B5EF4-FFF2-40B4-BE49-F238E27FC236}">
                <a16:creationId xmlns:a16="http://schemas.microsoft.com/office/drawing/2014/main" id="{9C4D7286-B5EE-441C-6EB0-4DC8FF1F3EA5}"/>
              </a:ext>
            </a:extLst>
          </p:cNvPr>
          <p:cNvSpPr txBox="1">
            <a:spLocks/>
          </p:cNvSpPr>
          <p:nvPr/>
        </p:nvSpPr>
        <p:spPr>
          <a:xfrm>
            <a:off x="5789626" y="5089945"/>
            <a:ext cx="1075276" cy="481802"/>
          </a:xfrm>
          <a:prstGeom prst="roundRect">
            <a:avLst/>
          </a:prstGeom>
          <a:solidFill>
            <a:srgbClr val="E9FCFD"/>
          </a:solidFill>
          <a:ln>
            <a:solidFill>
              <a:srgbClr val="E9FCFD"/>
            </a:solidFill>
          </a:ln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GOT IT!</a:t>
            </a:r>
          </a:p>
        </p:txBody>
      </p:sp>
      <p:sp>
        <p:nvSpPr>
          <p:cNvPr id="44" name="Text Placeholder 33">
            <a:extLst>
              <a:ext uri="{FF2B5EF4-FFF2-40B4-BE49-F238E27FC236}">
                <a16:creationId xmlns:a16="http://schemas.microsoft.com/office/drawing/2014/main" id="{7822E299-9BAC-4895-9891-97CA8417BCEE}"/>
              </a:ext>
            </a:extLst>
          </p:cNvPr>
          <p:cNvSpPr txBox="1">
            <a:spLocks/>
          </p:cNvSpPr>
          <p:nvPr/>
        </p:nvSpPr>
        <p:spPr>
          <a:xfrm>
            <a:off x="5759763" y="4225079"/>
            <a:ext cx="1160634" cy="694413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Whole of Family Team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188F447-CC1B-F62E-9A0B-161A3AD75D6F}"/>
              </a:ext>
            </a:extLst>
          </p:cNvPr>
          <p:cNvCxnSpPr>
            <a:cxnSpLocks/>
          </p:cNvCxnSpPr>
          <p:nvPr/>
        </p:nvCxnSpPr>
        <p:spPr>
          <a:xfrm flipV="1">
            <a:off x="2992010" y="3843516"/>
            <a:ext cx="1" cy="470221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4" name="Text Placeholder 33">
            <a:extLst>
              <a:ext uri="{FF2B5EF4-FFF2-40B4-BE49-F238E27FC236}">
                <a16:creationId xmlns:a16="http://schemas.microsoft.com/office/drawing/2014/main" id="{CA48494E-995E-4D38-7886-1C1FBF4A59A6}"/>
              </a:ext>
            </a:extLst>
          </p:cNvPr>
          <p:cNvSpPr txBox="1">
            <a:spLocks/>
          </p:cNvSpPr>
          <p:nvPr/>
        </p:nvSpPr>
        <p:spPr>
          <a:xfrm>
            <a:off x="2346459" y="4175876"/>
            <a:ext cx="1196780" cy="667600"/>
          </a:xfrm>
          <a:prstGeom prst="roundRect">
            <a:avLst/>
          </a:prstGeom>
          <a:solidFill>
            <a:srgbClr val="E9FCFD"/>
          </a:solidFill>
          <a:ln w="19050">
            <a:solidFill>
              <a:srgbClr val="FFFFFF"/>
            </a:solidFill>
            <a:prstDash val="solid"/>
          </a:ln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District Wide Tranche 1, 2 &amp; 3</a:t>
            </a:r>
          </a:p>
        </p:txBody>
      </p:sp>
      <p:sp>
        <p:nvSpPr>
          <p:cNvPr id="71" name="Text Placeholder 33">
            <a:extLst>
              <a:ext uri="{FF2B5EF4-FFF2-40B4-BE49-F238E27FC236}">
                <a16:creationId xmlns:a16="http://schemas.microsoft.com/office/drawing/2014/main" id="{34E93FB7-E9E2-9B0E-A744-9DEAE4076761}"/>
              </a:ext>
            </a:extLst>
          </p:cNvPr>
          <p:cNvSpPr txBox="1">
            <a:spLocks/>
          </p:cNvSpPr>
          <p:nvPr/>
        </p:nvSpPr>
        <p:spPr>
          <a:xfrm>
            <a:off x="2309776" y="3112022"/>
            <a:ext cx="1418616" cy="857052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b="0" dirty="0">
                <a:latin typeface="Aptos Light" panose="020B0004020202020204" pitchFamily="34" charset="0"/>
              </a:rPr>
              <a:t>Safeguards Team Leader HP 5</a:t>
            </a:r>
          </a:p>
          <a:p>
            <a:endParaRPr lang="en-AU" sz="1500" dirty="0">
              <a:solidFill>
                <a:srgbClr val="FF0000"/>
              </a:solidFill>
              <a:latin typeface="Aptos Light" panose="020B0004020202020204" pitchFamily="34" charset="0"/>
            </a:endParaRPr>
          </a:p>
        </p:txBody>
      </p:sp>
      <p:sp>
        <p:nvSpPr>
          <p:cNvPr id="92" name="Text Placeholder 33">
            <a:extLst>
              <a:ext uri="{FF2B5EF4-FFF2-40B4-BE49-F238E27FC236}">
                <a16:creationId xmlns:a16="http://schemas.microsoft.com/office/drawing/2014/main" id="{C02D37D8-2597-E459-4EAB-D759D8A8B9C6}"/>
              </a:ext>
            </a:extLst>
          </p:cNvPr>
          <p:cNvSpPr txBox="1">
            <a:spLocks/>
          </p:cNvSpPr>
          <p:nvPr/>
        </p:nvSpPr>
        <p:spPr>
          <a:xfrm>
            <a:off x="404501" y="3108764"/>
            <a:ext cx="1477781" cy="775051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b="0" dirty="0">
                <a:latin typeface="Aptos Light" panose="020B0004020202020204" pitchFamily="34" charset="0"/>
              </a:rPr>
              <a:t>Nurse Manager 3</a:t>
            </a:r>
          </a:p>
          <a:p>
            <a:endParaRPr lang="en-AU" sz="1400" dirty="0">
              <a:solidFill>
                <a:srgbClr val="FF0000"/>
              </a:solidFill>
              <a:latin typeface="Aptos Light" panose="020B0004020202020204" pitchFamily="34" charset="0"/>
            </a:endParaRPr>
          </a:p>
        </p:txBody>
      </p:sp>
      <p:sp>
        <p:nvSpPr>
          <p:cNvPr id="484" name="Text Placeholder 33">
            <a:extLst>
              <a:ext uri="{FF2B5EF4-FFF2-40B4-BE49-F238E27FC236}">
                <a16:creationId xmlns:a16="http://schemas.microsoft.com/office/drawing/2014/main" id="{E3A41716-5FCE-950F-9662-F638A5A4E53F}"/>
              </a:ext>
            </a:extLst>
          </p:cNvPr>
          <p:cNvSpPr txBox="1">
            <a:spLocks/>
          </p:cNvSpPr>
          <p:nvPr/>
        </p:nvSpPr>
        <p:spPr>
          <a:xfrm>
            <a:off x="12050352" y="5025533"/>
            <a:ext cx="1324874" cy="566644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Manning community team</a:t>
            </a:r>
          </a:p>
        </p:txBody>
      </p:sp>
      <p:sp>
        <p:nvSpPr>
          <p:cNvPr id="70" name="Text Placeholder 33">
            <a:extLst>
              <a:ext uri="{FF2B5EF4-FFF2-40B4-BE49-F238E27FC236}">
                <a16:creationId xmlns:a16="http://schemas.microsoft.com/office/drawing/2014/main" id="{99FDA268-7C6B-6EA5-278A-B6BF26DDE79D}"/>
              </a:ext>
            </a:extLst>
          </p:cNvPr>
          <p:cNvSpPr txBox="1">
            <a:spLocks/>
          </p:cNvSpPr>
          <p:nvPr/>
        </p:nvSpPr>
        <p:spPr>
          <a:xfrm>
            <a:off x="12050352" y="4161892"/>
            <a:ext cx="1324874" cy="566644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Hunter Valley community team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5B0C9D0-7AC6-40D2-9CC9-F6F019AC2D32}"/>
              </a:ext>
            </a:extLst>
          </p:cNvPr>
          <p:cNvCxnSpPr>
            <a:cxnSpLocks/>
          </p:cNvCxnSpPr>
          <p:nvPr/>
        </p:nvCxnSpPr>
        <p:spPr>
          <a:xfrm>
            <a:off x="12859609" y="8587062"/>
            <a:ext cx="2647113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ABC020B2-4346-4728-AB80-86CD038EC7C5}"/>
              </a:ext>
            </a:extLst>
          </p:cNvPr>
          <p:cNvCxnSpPr>
            <a:cxnSpLocks/>
          </p:cNvCxnSpPr>
          <p:nvPr/>
        </p:nvCxnSpPr>
        <p:spPr>
          <a:xfrm>
            <a:off x="8308760" y="8870749"/>
            <a:ext cx="5450722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98" name="Text Placeholder 33">
            <a:extLst>
              <a:ext uri="{FF2B5EF4-FFF2-40B4-BE49-F238E27FC236}">
                <a16:creationId xmlns:a16="http://schemas.microsoft.com/office/drawing/2014/main" id="{23E65AA1-D600-4477-96E5-D7771875EC0A}"/>
              </a:ext>
            </a:extLst>
          </p:cNvPr>
          <p:cNvSpPr txBox="1">
            <a:spLocks/>
          </p:cNvSpPr>
          <p:nvPr/>
        </p:nvSpPr>
        <p:spPr>
          <a:xfrm>
            <a:off x="15578268" y="6658161"/>
            <a:ext cx="1452074" cy="682363"/>
          </a:xfrm>
          <a:prstGeom prst="roundRect">
            <a:avLst/>
          </a:prstGeom>
          <a:solidFill>
            <a:srgbClr val="E9FCFD"/>
          </a:solidFill>
          <a:ln>
            <a:solidFill>
              <a:srgbClr val="E9FCFD"/>
            </a:solidFill>
          </a:ln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CAMHS Inpatient Beds / Banksia</a:t>
            </a:r>
            <a:endParaRPr lang="en-AU" sz="1300" b="0" dirty="0">
              <a:highlight>
                <a:srgbClr val="E0B1E9"/>
              </a:highlight>
              <a:latin typeface="Aptos Light" panose="020B0004020202020204" pitchFamily="34" charset="0"/>
            </a:endParaRPr>
          </a:p>
        </p:txBody>
      </p:sp>
      <p:sp>
        <p:nvSpPr>
          <p:cNvPr id="114" name="Text Placeholder 33">
            <a:extLst>
              <a:ext uri="{FF2B5EF4-FFF2-40B4-BE49-F238E27FC236}">
                <a16:creationId xmlns:a16="http://schemas.microsoft.com/office/drawing/2014/main" id="{8FBDC22C-2237-496A-94B2-C5F8D83F4B97}"/>
              </a:ext>
            </a:extLst>
          </p:cNvPr>
          <p:cNvSpPr txBox="1">
            <a:spLocks/>
          </p:cNvSpPr>
          <p:nvPr/>
        </p:nvSpPr>
        <p:spPr>
          <a:xfrm>
            <a:off x="380351" y="5787142"/>
            <a:ext cx="1470704" cy="455445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NUM1</a:t>
            </a:r>
          </a:p>
          <a:p>
            <a:endParaRPr lang="en-AU" sz="1300" b="0" dirty="0">
              <a:latin typeface="Aptos Light" panose="020B0004020202020204" pitchFamily="34" charset="0"/>
            </a:endParaRPr>
          </a:p>
        </p:txBody>
      </p:sp>
      <p:sp>
        <p:nvSpPr>
          <p:cNvPr id="3" name="Text Placeholder 33">
            <a:extLst>
              <a:ext uri="{FF2B5EF4-FFF2-40B4-BE49-F238E27FC236}">
                <a16:creationId xmlns:a16="http://schemas.microsoft.com/office/drawing/2014/main" id="{61FCB122-19E7-97D1-6458-DC590F1941DE}"/>
              </a:ext>
            </a:extLst>
          </p:cNvPr>
          <p:cNvSpPr txBox="1">
            <a:spLocks/>
          </p:cNvSpPr>
          <p:nvPr/>
        </p:nvSpPr>
        <p:spPr>
          <a:xfrm>
            <a:off x="13247972" y="8174821"/>
            <a:ext cx="1306184" cy="1052180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b="0" dirty="0">
                <a:latin typeface="Aptos Light" panose="020B0004020202020204" pitchFamily="34" charset="0"/>
              </a:rPr>
              <a:t>Clinical Coordinator  Rural &amp; Regional   multi-disc Snr Clinician  HP 5 / equivalent</a:t>
            </a:r>
            <a:endParaRPr lang="en-AU" sz="1400" b="0" dirty="0"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sp>
        <p:nvSpPr>
          <p:cNvPr id="29" name="Text Placeholder 546">
            <a:extLst>
              <a:ext uri="{FF2B5EF4-FFF2-40B4-BE49-F238E27FC236}">
                <a16:creationId xmlns:a16="http://schemas.microsoft.com/office/drawing/2014/main" id="{02854B6D-A0DC-BBE9-78AE-F18C6DA79151}"/>
              </a:ext>
            </a:extLst>
          </p:cNvPr>
          <p:cNvSpPr txBox="1">
            <a:spLocks/>
          </p:cNvSpPr>
          <p:nvPr/>
        </p:nvSpPr>
        <p:spPr>
          <a:xfrm>
            <a:off x="9709520" y="1435858"/>
            <a:ext cx="2340831" cy="111091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91440" rIns="0" bIns="45720" rtlCol="0">
            <a:normAutofit/>
          </a:bodyPr>
          <a:lstStyle>
            <a:lvl1pPr marL="0" indent="0" algn="ctr" defTabSz="882139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1061" b="1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61605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2674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9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744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8481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2588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695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0802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909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0" baseline="-25000" dirty="0">
                <a:solidFill>
                  <a:schemeClr val="tx1"/>
                </a:solidFill>
              </a:rPr>
              <a:t>Clinical Director CAMHS</a:t>
            </a:r>
            <a:endParaRPr lang="en-US" sz="1400" b="0" baseline="-25000" dirty="0">
              <a:solidFill>
                <a:schemeClr val="tx1"/>
              </a:solidFill>
            </a:endParaRPr>
          </a:p>
          <a:p>
            <a:endParaRPr lang="en-US" sz="965" baseline="-25000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F2FE5FB0-9AEE-52BD-0B73-1672AC09F732}"/>
              </a:ext>
            </a:extLst>
          </p:cNvPr>
          <p:cNvCxnSpPr>
            <a:cxnSpLocks/>
          </p:cNvCxnSpPr>
          <p:nvPr/>
        </p:nvCxnSpPr>
        <p:spPr>
          <a:xfrm flipH="1">
            <a:off x="8020949" y="8870749"/>
            <a:ext cx="2878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ext Placeholder 33">
            <a:extLst>
              <a:ext uri="{FF2B5EF4-FFF2-40B4-BE49-F238E27FC236}">
                <a16:creationId xmlns:a16="http://schemas.microsoft.com/office/drawing/2014/main" id="{F352F518-D632-5469-2242-8035A81AF979}"/>
              </a:ext>
            </a:extLst>
          </p:cNvPr>
          <p:cNvSpPr txBox="1">
            <a:spLocks/>
          </p:cNvSpPr>
          <p:nvPr/>
        </p:nvSpPr>
        <p:spPr>
          <a:xfrm>
            <a:off x="9848680" y="3120965"/>
            <a:ext cx="1569147" cy="1025463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88211" rIns="0" bIns="44105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400" b="0" dirty="0">
                <a:latin typeface="Aptos Light" panose="020B0004020202020204" pitchFamily="34" charset="0"/>
              </a:rPr>
              <a:t>Snr Clinical Psychologist Education &amp; Innovation</a:t>
            </a:r>
            <a:endParaRPr lang="en-AU" sz="1400" b="0" dirty="0">
              <a:solidFill>
                <a:srgbClr val="FF0000"/>
              </a:solidFill>
              <a:highlight>
                <a:srgbClr val="C1CCF6"/>
              </a:highlight>
              <a:latin typeface="Aptos Light" panose="020B0004020202020204" pitchFamily="34" charset="0"/>
            </a:endParaRPr>
          </a:p>
        </p:txBody>
      </p:sp>
      <p:sp>
        <p:nvSpPr>
          <p:cNvPr id="6" name="Text Placeholder 33">
            <a:extLst>
              <a:ext uri="{FF2B5EF4-FFF2-40B4-BE49-F238E27FC236}">
                <a16:creationId xmlns:a16="http://schemas.microsoft.com/office/drawing/2014/main" id="{DA452B7F-42A5-29CE-7F95-2DDC960A3A33}"/>
              </a:ext>
            </a:extLst>
          </p:cNvPr>
          <p:cNvSpPr txBox="1">
            <a:spLocks/>
          </p:cNvSpPr>
          <p:nvPr/>
        </p:nvSpPr>
        <p:spPr>
          <a:xfrm>
            <a:off x="5763906" y="5830162"/>
            <a:ext cx="1075276" cy="481802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sz="1300" b="0" dirty="0">
                <a:latin typeface="Aptos Light" panose="020B0004020202020204" pitchFamily="34" charset="0"/>
              </a:rPr>
              <a:t>YES/PIMHS &amp; COPMI</a:t>
            </a:r>
          </a:p>
        </p:txBody>
      </p:sp>
      <p:sp>
        <p:nvSpPr>
          <p:cNvPr id="36" name="Text Placeholder 33">
            <a:extLst>
              <a:ext uri="{FF2B5EF4-FFF2-40B4-BE49-F238E27FC236}">
                <a16:creationId xmlns:a16="http://schemas.microsoft.com/office/drawing/2014/main" id="{97C61655-CDC7-E5F6-8B5B-C08BD65920B9}"/>
              </a:ext>
            </a:extLst>
          </p:cNvPr>
          <p:cNvSpPr txBox="1">
            <a:spLocks/>
          </p:cNvSpPr>
          <p:nvPr/>
        </p:nvSpPr>
        <p:spPr>
          <a:xfrm>
            <a:off x="14534726" y="5365152"/>
            <a:ext cx="1508949" cy="745995"/>
          </a:xfrm>
          <a:prstGeom prst="roundRect">
            <a:avLst/>
          </a:prstGeom>
          <a:solidFill>
            <a:srgbClr val="E9FCFD"/>
          </a:solidFill>
        </p:spPr>
        <p:txBody>
          <a:bodyPr vert="horz" lIns="0" tIns="88211" rIns="0" bIns="44105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100" b="1" kern="1200">
                <a:solidFill>
                  <a:schemeClr val="tx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en-AU" sz="1300" b="0" dirty="0">
                <a:latin typeface="Aptos Light" panose="020B0004020202020204" pitchFamily="34" charset="0"/>
              </a:rPr>
              <a:t>School Link Coordinators</a:t>
            </a: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F337C2A6-697E-599E-48B5-36A041B8113E}"/>
              </a:ext>
            </a:extLst>
          </p:cNvPr>
          <p:cNvCxnSpPr>
            <a:cxnSpLocks/>
          </p:cNvCxnSpPr>
          <p:nvPr/>
        </p:nvCxnSpPr>
        <p:spPr>
          <a:xfrm>
            <a:off x="14284062" y="3511218"/>
            <a:ext cx="0" cy="231894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24" name="Text Placeholder 546">
            <a:extLst>
              <a:ext uri="{FF2B5EF4-FFF2-40B4-BE49-F238E27FC236}">
                <a16:creationId xmlns:a16="http://schemas.microsoft.com/office/drawing/2014/main" id="{9B2AAF52-534E-B7E9-F5B3-49A6364C45B4}"/>
              </a:ext>
            </a:extLst>
          </p:cNvPr>
          <p:cNvSpPr txBox="1">
            <a:spLocks/>
          </p:cNvSpPr>
          <p:nvPr/>
        </p:nvSpPr>
        <p:spPr>
          <a:xfrm>
            <a:off x="3813217" y="1430499"/>
            <a:ext cx="2194250" cy="111091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91440" rIns="0" bIns="45720" rtlCol="0">
            <a:normAutofit/>
          </a:bodyPr>
          <a:lstStyle>
            <a:lvl1pPr marL="0" indent="0" algn="ctr" defTabSz="882139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1061" b="1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61605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2674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9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744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8481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2588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695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0802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909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0" baseline="-25000" dirty="0">
                <a:solidFill>
                  <a:schemeClr val="tx1"/>
                </a:solidFill>
              </a:rPr>
              <a:t>Service Manager CAMHS</a:t>
            </a:r>
            <a:endParaRPr lang="en-US" sz="1400" b="0" baseline="-25000" dirty="0">
              <a:solidFill>
                <a:schemeClr val="tx1"/>
              </a:solidFill>
            </a:endParaRPr>
          </a:p>
          <a:p>
            <a:endParaRPr lang="en-US" sz="965" baseline="-25000" dirty="0">
              <a:solidFill>
                <a:schemeClr val="tx1"/>
              </a:solidFill>
            </a:endParaRPr>
          </a:p>
        </p:txBody>
      </p: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C5D15850-C168-4B80-A7C3-4D0769CFF355}"/>
              </a:ext>
            </a:extLst>
          </p:cNvPr>
          <p:cNvCxnSpPr>
            <a:cxnSpLocks/>
          </p:cNvCxnSpPr>
          <p:nvPr/>
        </p:nvCxnSpPr>
        <p:spPr>
          <a:xfrm>
            <a:off x="9612474" y="4518628"/>
            <a:ext cx="197504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F4B8857A-8744-9E74-7DA0-68C7DBAF818F}"/>
              </a:ext>
            </a:extLst>
          </p:cNvPr>
          <p:cNvCxnSpPr>
            <a:cxnSpLocks/>
          </p:cNvCxnSpPr>
          <p:nvPr/>
        </p:nvCxnSpPr>
        <p:spPr>
          <a:xfrm flipV="1">
            <a:off x="10648500" y="4518628"/>
            <a:ext cx="0" cy="432678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B6814E5-C37C-DFF4-A4B1-E2982041470E}"/>
              </a:ext>
            </a:extLst>
          </p:cNvPr>
          <p:cNvCxnSpPr>
            <a:cxnSpLocks/>
          </p:cNvCxnSpPr>
          <p:nvPr/>
        </p:nvCxnSpPr>
        <p:spPr>
          <a:xfrm>
            <a:off x="9612474" y="3678329"/>
            <a:ext cx="0" cy="853123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229E2C3F-DAC0-FD7B-B4B2-41A7679297C2}"/>
              </a:ext>
            </a:extLst>
          </p:cNvPr>
          <p:cNvCxnSpPr>
            <a:cxnSpLocks/>
          </p:cNvCxnSpPr>
          <p:nvPr/>
        </p:nvCxnSpPr>
        <p:spPr>
          <a:xfrm>
            <a:off x="11587520" y="3594841"/>
            <a:ext cx="0" cy="923787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7" name="Text Placeholder 546">
            <a:extLst>
              <a:ext uri="{FF2B5EF4-FFF2-40B4-BE49-F238E27FC236}">
                <a16:creationId xmlns:a16="http://schemas.microsoft.com/office/drawing/2014/main" id="{6845C3B7-F2EB-7DAE-E2DE-91F4AC6F7352}"/>
              </a:ext>
            </a:extLst>
          </p:cNvPr>
          <p:cNvSpPr txBox="1">
            <a:spLocks/>
          </p:cNvSpPr>
          <p:nvPr/>
        </p:nvSpPr>
        <p:spPr>
          <a:xfrm>
            <a:off x="16604499" y="1400333"/>
            <a:ext cx="2194250" cy="111091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txBody>
          <a:bodyPr vert="horz" lIns="0" tIns="91440" rIns="0" bIns="45720" rtlCol="0">
            <a:normAutofit/>
          </a:bodyPr>
          <a:lstStyle>
            <a:lvl1pPr marL="0" indent="0" algn="ctr" defTabSz="882139" rtl="0" eaLnBrk="1" latinLnBrk="0" hangingPunct="1">
              <a:lnSpc>
                <a:spcPct val="90000"/>
              </a:lnSpc>
              <a:spcBef>
                <a:spcPts val="965"/>
              </a:spcBef>
              <a:buFont typeface="Arial" panose="020B0604020202020204" pitchFamily="34" charset="0"/>
              <a:buNone/>
              <a:defRPr sz="1061" b="1" kern="1200">
                <a:solidFill>
                  <a:schemeClr val="accent5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61605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231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02674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92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43744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8481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2588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695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08023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49092" indent="-220535" algn="l" defTabSz="882139" rtl="0" eaLnBrk="1" latinLnBrk="0" hangingPunct="1">
              <a:lnSpc>
                <a:spcPct val="90000"/>
              </a:lnSpc>
              <a:spcBef>
                <a:spcPts val="482"/>
              </a:spcBef>
              <a:buFont typeface="Arial" panose="020B0604020202020204" pitchFamily="34" charset="0"/>
              <a:buChar char="•"/>
              <a:defRPr sz="173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0" baseline="-25000" dirty="0">
                <a:solidFill>
                  <a:schemeClr val="tx1"/>
                </a:solidFill>
              </a:rPr>
              <a:t>Service Manager YAMHS</a:t>
            </a:r>
            <a:endParaRPr lang="en-US" sz="1400" b="0" baseline="-25000" dirty="0">
              <a:solidFill>
                <a:schemeClr val="tx1"/>
              </a:solidFill>
            </a:endParaRPr>
          </a:p>
          <a:p>
            <a:endParaRPr lang="en-US" sz="965" baseline="-25000" dirty="0">
              <a:solidFill>
                <a:schemeClr val="tx1"/>
              </a:solidFill>
            </a:endParaRP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CD2365C-F011-7271-97A5-E5A9D941F6A0}"/>
              </a:ext>
            </a:extLst>
          </p:cNvPr>
          <p:cNvCxnSpPr>
            <a:cxnSpLocks/>
          </p:cNvCxnSpPr>
          <p:nvPr/>
        </p:nvCxnSpPr>
        <p:spPr>
          <a:xfrm>
            <a:off x="10648500" y="9622978"/>
            <a:ext cx="8794346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93FF0CEE-5E82-7C4D-1CE2-E2E380EC3B15}"/>
              </a:ext>
            </a:extLst>
          </p:cNvPr>
          <p:cNvCxnSpPr>
            <a:cxnSpLocks/>
          </p:cNvCxnSpPr>
          <p:nvPr/>
        </p:nvCxnSpPr>
        <p:spPr>
          <a:xfrm flipH="1" flipV="1">
            <a:off x="19411077" y="5428076"/>
            <a:ext cx="26129" cy="418886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5DA36D2B-4887-4F11-B64D-00E59AC5B0A1}"/>
              </a:ext>
            </a:extLst>
          </p:cNvPr>
          <p:cNvSpPr/>
          <p:nvPr/>
        </p:nvSpPr>
        <p:spPr>
          <a:xfrm>
            <a:off x="18449482" y="4446817"/>
            <a:ext cx="1589547" cy="924869"/>
          </a:xfrm>
          <a:prstGeom prst="roundRect">
            <a:avLst/>
          </a:prstGeom>
          <a:solidFill>
            <a:srgbClr val="E9FC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300" dirty="0" err="1">
                <a:solidFill>
                  <a:schemeClr val="tx1"/>
                </a:solidFill>
                <a:latin typeface="Aptos Light" panose="020B0004020202020204"/>
              </a:rPr>
              <a:t>Wiyiliin</a:t>
            </a:r>
            <a:r>
              <a:rPr lang="en-AU" sz="1300" dirty="0">
                <a:solidFill>
                  <a:schemeClr val="tx1"/>
                </a:solidFill>
                <a:latin typeface="Aptos Light" panose="020B0004020202020204"/>
              </a:rPr>
              <a:t> ta community team </a:t>
            </a:r>
          </a:p>
        </p:txBody>
      </p: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044C509C-C53D-40D3-A06C-EC05558BA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19403223" y="4154255"/>
            <a:ext cx="7854" cy="302342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DB0CC5C5-DBF0-4BC6-BF8A-5D78A1006D2D}"/>
              </a:ext>
            </a:extLst>
          </p:cNvPr>
          <p:cNvCxnSpPr>
            <a:cxnSpLocks/>
            <a:stCxn id="29" idx="3"/>
            <a:endCxn id="7" idx="1"/>
          </p:cNvCxnSpPr>
          <p:nvPr/>
        </p:nvCxnSpPr>
        <p:spPr>
          <a:xfrm flipV="1">
            <a:off x="12050351" y="1955793"/>
            <a:ext cx="4554148" cy="35525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id="{8E94117E-2975-4012-B8EA-717D83D471F7}"/>
              </a:ext>
            </a:extLst>
          </p:cNvPr>
          <p:cNvCxnSpPr>
            <a:cxnSpLocks/>
            <a:stCxn id="524" idx="3"/>
          </p:cNvCxnSpPr>
          <p:nvPr/>
        </p:nvCxnSpPr>
        <p:spPr>
          <a:xfrm flipV="1">
            <a:off x="6007467" y="1979367"/>
            <a:ext cx="3702053" cy="6592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461" name="Rectangle: Rounded Corners 460">
            <a:extLst>
              <a:ext uri="{FF2B5EF4-FFF2-40B4-BE49-F238E27FC236}">
                <a16:creationId xmlns:a16="http://schemas.microsoft.com/office/drawing/2014/main" id="{8BC619DC-AA90-42D3-8AF3-3B7026FCAEF9}"/>
              </a:ext>
            </a:extLst>
          </p:cNvPr>
          <p:cNvSpPr/>
          <p:nvPr/>
        </p:nvSpPr>
        <p:spPr>
          <a:xfrm>
            <a:off x="3936056" y="3092378"/>
            <a:ext cx="1278748" cy="978089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1400" dirty="0">
                <a:solidFill>
                  <a:schemeClr val="tx1"/>
                </a:solidFill>
                <a:latin typeface="Aptos Light" panose="020B0004020202020204"/>
              </a:rPr>
              <a:t>Snr Social Worker and OT HP 4</a:t>
            </a:r>
          </a:p>
        </p:txBody>
      </p: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90365E1C-8EA2-4739-BD4E-A22B03E0A3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  <a:endCxn id="461" idx="0"/>
          </p:cNvCxnSpPr>
          <p:nvPr/>
        </p:nvCxnSpPr>
        <p:spPr>
          <a:xfrm flipH="1">
            <a:off x="4575430" y="2806782"/>
            <a:ext cx="14426" cy="285596"/>
          </a:xfrm>
          <a:prstGeom prst="line">
            <a:avLst/>
          </a:prstGeom>
          <a:ln>
            <a:headEnd type="none" w="sm" len="sm"/>
            <a:tailEnd type="none" w="sm" len="sm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2105704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00283905_Minimal organization chart_win32_SL_V3" id="{D919C397-62F0-446A-A14C-2AE9ECEDCE0B}" vid="{740DC738-C692-4E39-B062-4A1AE6747E2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6EEDC71-70F0-4734-9941-A1C62CD22C0C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  <ds:schemaRef ds:uri="http://purl.org/dc/dcmitype/"/>
    <ds:schemaRef ds:uri="230e9df3-be65-4c73-a93b-d1236ebd677e"/>
    <ds:schemaRef ds:uri="http://schemas.microsoft.com/office/infopath/2007/PartnerControls"/>
    <ds:schemaRef ds:uri="http://schemas.microsoft.com/sharepoint/v3"/>
    <ds:schemaRef ds:uri="16c05727-aa75-4e4a-9b5f-8a80a1165891"/>
    <ds:schemaRef ds:uri="71af3243-3dd4-4a8d-8c0d-dd76da1f02a5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C47C84B-4814-411B-9BB9-137D0EBE36D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4D7CA9-3E75-4F11-82FF-A0A9EB710A9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Minimal organization chart</Template>
  <TotalTime>1366</TotalTime>
  <Words>192</Words>
  <Application>Microsoft Office PowerPoint</Application>
  <PresentationFormat>Custom</PresentationFormat>
  <Paragraphs>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 Light</vt:lpstr>
      <vt:lpstr>Arial</vt:lpstr>
      <vt:lpstr>Avenir Next LT Pro Light</vt:lpstr>
      <vt:lpstr>Calibri</vt:lpstr>
      <vt:lpstr>Speak Pro</vt:lpstr>
      <vt:lpstr>Custom</vt:lpstr>
      <vt:lpstr>Hunter NEW ENGLAND MENTAL HEALTH Child and adolescent Service (CAMHS) </vt:lpstr>
    </vt:vector>
  </TitlesOfParts>
  <Company>HNELHD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Hunter NEW ENGLAND MENTAL HEALTH Operational Management</dc:title>
  <dc:creator>Madalyn Crockford (Hunter New England LHD)</dc:creator>
  <cp:lastModifiedBy>Fionna Murphy (Hunter New England LHD)</cp:lastModifiedBy>
  <cp:revision>53</cp:revision>
  <cp:lastPrinted>2024-09-26T03:07:18Z</cp:lastPrinted>
  <dcterms:created xsi:type="dcterms:W3CDTF">2024-03-12T22:20:55Z</dcterms:created>
  <dcterms:modified xsi:type="dcterms:W3CDTF">2024-10-11T05:14:21Z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