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62B49-7DFD-4805-A908-216FC5AA866C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78270-C2A9-48AC-A0FD-1F3A6C3836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489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Adrian</a:t>
            </a:r>
          </a:p>
          <a:p>
            <a:r>
              <a:rPr lang="en-AU" dirty="0"/>
              <a:t>Highlight operational and clinical lines  for support and escalation </a:t>
            </a:r>
          </a:p>
          <a:p>
            <a:endParaRPr lang="en-AU" dirty="0"/>
          </a:p>
          <a:p>
            <a:r>
              <a:rPr lang="en-AU" dirty="0"/>
              <a:t>Mention posters around the room and invite people to check out more about the services in break times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66D27-C3F5-4982-AD41-C1BCDDD13FE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4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4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5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99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68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7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33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13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81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57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10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35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E5AE-9FF4-4925-B1D8-769D09854560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E2BE-24DC-4A4F-A792-560FABED3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94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" name="Straight Arrow Connector 239"/>
          <p:cNvCxnSpPr>
            <a:cxnSpLocks/>
            <a:stCxn id="120" idx="2"/>
            <a:endCxn id="16" idx="0"/>
          </p:cNvCxnSpPr>
          <p:nvPr/>
        </p:nvCxnSpPr>
        <p:spPr>
          <a:xfrm flipH="1">
            <a:off x="4709776" y="3567685"/>
            <a:ext cx="665910" cy="5718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cxnSpLocks/>
            <a:stCxn id="144" idx="2"/>
            <a:endCxn id="94" idx="0"/>
          </p:cNvCxnSpPr>
          <p:nvPr/>
        </p:nvCxnSpPr>
        <p:spPr>
          <a:xfrm>
            <a:off x="10370686" y="898535"/>
            <a:ext cx="2" cy="740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3002" y="1627659"/>
            <a:ext cx="2250882" cy="305044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CAMHS Clinical Director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6707" y="2885372"/>
            <a:ext cx="123537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CAMHS Nurse Manager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511" y="4125542"/>
            <a:ext cx="110168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NUM NEXUS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9404" y="1621606"/>
            <a:ext cx="2234730" cy="307777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CAMHS Service Manager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4813" y="4139532"/>
            <a:ext cx="869926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YP COPMI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79632" y="4094663"/>
            <a:ext cx="86823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Newcastle</a:t>
            </a:r>
          </a:p>
          <a:p>
            <a:pPr algn="ctr"/>
            <a:r>
              <a:rPr lang="en-AU" sz="1000" dirty="0"/>
              <a:t>Clinical Leader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3251" y="4097846"/>
            <a:ext cx="1060612" cy="44627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Hunter Valley </a:t>
            </a:r>
          </a:p>
          <a:p>
            <a:pPr algn="ctr"/>
            <a:r>
              <a:rPr lang="en-AU" sz="1100" dirty="0"/>
              <a:t>Clinical Leader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72440" y="4078808"/>
            <a:ext cx="1043173" cy="61555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Whole </a:t>
            </a:r>
          </a:p>
          <a:p>
            <a:pPr algn="ctr"/>
            <a:r>
              <a:rPr lang="en-AU" sz="1200" dirty="0"/>
              <a:t>Family Team</a:t>
            </a:r>
          </a:p>
          <a:p>
            <a:pPr algn="ctr"/>
            <a:r>
              <a:rPr lang="en-AU" sz="1000" dirty="0"/>
              <a:t>Clinical leader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794139" y="4085804"/>
            <a:ext cx="930485" cy="43088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GOT IT! </a:t>
            </a:r>
          </a:p>
          <a:p>
            <a:pPr algn="ctr"/>
            <a:r>
              <a:rPr lang="en-AU" sz="1000" dirty="0"/>
              <a:t>Clinical Leader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08806" y="4077954"/>
            <a:ext cx="896373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 err="1"/>
              <a:t>Wiyiliin</a:t>
            </a:r>
            <a:r>
              <a:rPr lang="en-AU" sz="1200" dirty="0"/>
              <a:t> ta</a:t>
            </a:r>
          </a:p>
          <a:p>
            <a:pPr algn="ctr"/>
            <a:r>
              <a:rPr lang="en-AU" sz="1000" dirty="0"/>
              <a:t>Clinical Leader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68045" y="4097846"/>
            <a:ext cx="944326" cy="61555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Lake Macquarie</a:t>
            </a:r>
          </a:p>
          <a:p>
            <a:pPr algn="ctr"/>
            <a:r>
              <a:rPr lang="en-AU" sz="1000" dirty="0"/>
              <a:t>Clinical Leader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503" y="301565"/>
            <a:ext cx="5200901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000" b="1" dirty="0"/>
              <a:t>CAMHS </a:t>
            </a:r>
            <a:r>
              <a:rPr lang="en-US" sz="2000" b="1" dirty="0" err="1"/>
              <a:t>Organisational</a:t>
            </a:r>
            <a:r>
              <a:rPr lang="en-US" sz="2000" b="1" dirty="0"/>
              <a:t> Structure 29.11.22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47863" y="2898938"/>
            <a:ext cx="1426755" cy="461665"/>
          </a:xfrm>
          <a:prstGeom prst="rect">
            <a:avLst/>
          </a:prstGeom>
          <a:solidFill>
            <a:srgbClr val="00B0F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Community Services Manager </a:t>
            </a:r>
          </a:p>
        </p:txBody>
      </p:sp>
      <p:cxnSp>
        <p:nvCxnSpPr>
          <p:cNvPr id="98" name="Straight Connector 97"/>
          <p:cNvCxnSpPr>
            <a:stCxn id="7" idx="3"/>
            <a:endCxn id="11" idx="1"/>
          </p:cNvCxnSpPr>
          <p:nvPr/>
        </p:nvCxnSpPr>
        <p:spPr>
          <a:xfrm flipV="1">
            <a:off x="5303884" y="1775495"/>
            <a:ext cx="465520" cy="4686"/>
          </a:xfrm>
          <a:prstGeom prst="line">
            <a:avLst/>
          </a:prstGeom>
          <a:ln w="6350">
            <a:solidFill>
              <a:schemeClr val="tx2">
                <a:lumMod val="60000"/>
                <a:lumOff val="40000"/>
              </a:schemeClr>
            </a:solidFill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2488" y="5418627"/>
            <a:ext cx="1083785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CAMHS CL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446056" y="2904344"/>
            <a:ext cx="1070235" cy="461665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Clinical Coordinator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96464" y="2904344"/>
            <a:ext cx="1021770" cy="461665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Clinical Nurse Consultant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599244" y="4134660"/>
            <a:ext cx="617602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PIMHS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03717" y="2921354"/>
            <a:ext cx="1143937" cy="646331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Coordinator Specialist Programs </a:t>
            </a:r>
          </a:p>
        </p:txBody>
      </p:sp>
      <p:cxnSp>
        <p:nvCxnSpPr>
          <p:cNvPr id="47" name="Straight Arrow Connector 46"/>
          <p:cNvCxnSpPr>
            <a:cxnSpLocks/>
            <a:stCxn id="124" idx="2"/>
            <a:endCxn id="96" idx="0"/>
          </p:cNvCxnSpPr>
          <p:nvPr/>
        </p:nvCxnSpPr>
        <p:spPr>
          <a:xfrm>
            <a:off x="2963722" y="4585785"/>
            <a:ext cx="667903" cy="83694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421829" y="4124120"/>
            <a:ext cx="108378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Clinical  </a:t>
            </a:r>
          </a:p>
          <a:p>
            <a:pPr algn="ctr"/>
            <a:r>
              <a:rPr lang="en-AU" sz="1200" dirty="0"/>
              <a:t>Leader (JHCH)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00441" y="2908639"/>
            <a:ext cx="919565" cy="461665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EA / Admin  Manager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28921" y="4143590"/>
            <a:ext cx="416425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YES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49905" y="2898938"/>
            <a:ext cx="957257" cy="461665"/>
          </a:xfrm>
          <a:prstGeom prst="rect">
            <a:avLst/>
          </a:prstGeom>
          <a:solidFill>
            <a:srgbClr val="FF66FF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School Link Coordinator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454972" y="1645133"/>
            <a:ext cx="1019370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CAMHS Team and Northern </a:t>
            </a:r>
          </a:p>
          <a:p>
            <a:pPr algn="ctr"/>
            <a:r>
              <a:rPr lang="en-AU" sz="1000" dirty="0"/>
              <a:t>Clinical Leader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838009" y="1639155"/>
            <a:ext cx="1065357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CAMHS Team and Manning </a:t>
            </a:r>
          </a:p>
          <a:p>
            <a:pPr algn="ctr"/>
            <a:r>
              <a:rPr lang="en-AU" sz="1000" dirty="0"/>
              <a:t>Clinical Leader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209282" y="559981"/>
            <a:ext cx="1491808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Northern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204593" y="985442"/>
            <a:ext cx="506068" cy="4770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500" dirty="0"/>
              <a:t>Service </a:t>
            </a:r>
          </a:p>
          <a:p>
            <a:pPr algn="ctr"/>
            <a:r>
              <a:rPr lang="en-AU" sz="500" dirty="0"/>
              <a:t>Units </a:t>
            </a:r>
          </a:p>
          <a:p>
            <a:pPr algn="ctr"/>
            <a:r>
              <a:rPr lang="en-AU" sz="500" i="1" dirty="0"/>
              <a:t>Tamworth</a:t>
            </a:r>
          </a:p>
          <a:p>
            <a:pPr algn="ctr"/>
            <a:r>
              <a:rPr lang="en-AU" sz="500" i="1" dirty="0"/>
              <a:t>Gunnedah</a:t>
            </a:r>
          </a:p>
          <a:p>
            <a:pPr algn="ctr"/>
            <a:r>
              <a:rPr lang="en-AU" sz="500" i="1" dirty="0"/>
              <a:t>(Walcha)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717281" y="986077"/>
            <a:ext cx="496443" cy="4770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500" dirty="0"/>
              <a:t>Service Units </a:t>
            </a:r>
          </a:p>
          <a:p>
            <a:pPr algn="ctr"/>
            <a:r>
              <a:rPr lang="en-AU" sz="500" i="1" dirty="0"/>
              <a:t>Armidale</a:t>
            </a:r>
          </a:p>
          <a:p>
            <a:pPr algn="ctr"/>
            <a:r>
              <a:rPr lang="en-AU" sz="500" i="1" dirty="0"/>
              <a:t>Glenn Innes</a:t>
            </a:r>
          </a:p>
          <a:p>
            <a:pPr algn="ctr"/>
            <a:r>
              <a:rPr lang="en-AU" sz="500" i="1" dirty="0"/>
              <a:t>Tenterfield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217817" y="984676"/>
            <a:ext cx="492145" cy="4770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500" dirty="0"/>
              <a:t>Service Units </a:t>
            </a:r>
          </a:p>
          <a:p>
            <a:pPr algn="ctr"/>
            <a:r>
              <a:rPr lang="en-AU" sz="500" i="1" dirty="0"/>
              <a:t>Inverell</a:t>
            </a:r>
          </a:p>
          <a:p>
            <a:pPr algn="ctr"/>
            <a:r>
              <a:rPr lang="en-AU" sz="500" i="1" dirty="0"/>
              <a:t>Moree</a:t>
            </a:r>
          </a:p>
          <a:p>
            <a:pPr algn="ctr"/>
            <a:r>
              <a:rPr lang="en-AU" sz="500" i="1" dirty="0"/>
              <a:t>Narrabri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9838005" y="559981"/>
            <a:ext cx="1065361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Manning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10334" y="5422732"/>
            <a:ext cx="1242581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JHCH YES</a:t>
            </a:r>
          </a:p>
        </p:txBody>
      </p:sp>
      <p:cxnSp>
        <p:nvCxnSpPr>
          <p:cNvPr id="40" name="Straight Connector 39"/>
          <p:cNvCxnSpPr>
            <a:stCxn id="120" idx="0"/>
            <a:endCxn id="120" idx="0"/>
          </p:cNvCxnSpPr>
          <p:nvPr/>
        </p:nvCxnSpPr>
        <p:spPr>
          <a:xfrm>
            <a:off x="5375686" y="292135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cxnSpLocks/>
          </p:cNvCxnSpPr>
          <p:nvPr/>
        </p:nvCxnSpPr>
        <p:spPr>
          <a:xfrm>
            <a:off x="1696871" y="2443877"/>
            <a:ext cx="9310466" cy="40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cxnSpLocks/>
            <a:endCxn id="9" idx="0"/>
          </p:cNvCxnSpPr>
          <p:nvPr/>
        </p:nvCxnSpPr>
        <p:spPr>
          <a:xfrm>
            <a:off x="1696871" y="2443877"/>
            <a:ext cx="7524" cy="441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cxnSpLocks/>
            <a:endCxn id="120" idx="0"/>
          </p:cNvCxnSpPr>
          <p:nvPr/>
        </p:nvCxnSpPr>
        <p:spPr>
          <a:xfrm>
            <a:off x="5375685" y="2457168"/>
            <a:ext cx="1" cy="46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cxnSpLocks/>
            <a:endCxn id="151" idx="0"/>
          </p:cNvCxnSpPr>
          <p:nvPr/>
        </p:nvCxnSpPr>
        <p:spPr>
          <a:xfrm>
            <a:off x="6707349" y="2484320"/>
            <a:ext cx="0" cy="42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cxnSpLocks/>
            <a:stCxn id="9" idx="2"/>
            <a:endCxn id="69" idx="0"/>
          </p:cNvCxnSpPr>
          <p:nvPr/>
        </p:nvCxnSpPr>
        <p:spPr>
          <a:xfrm>
            <a:off x="1704395" y="3347037"/>
            <a:ext cx="165318" cy="778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cxnSpLocks/>
            <a:stCxn id="9" idx="2"/>
            <a:endCxn id="124" idx="0"/>
          </p:cNvCxnSpPr>
          <p:nvPr/>
        </p:nvCxnSpPr>
        <p:spPr>
          <a:xfrm>
            <a:off x="1704395" y="3347037"/>
            <a:ext cx="1259327" cy="777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cxnSpLocks/>
            <a:stCxn id="120" idx="2"/>
            <a:endCxn id="109" idx="0"/>
          </p:cNvCxnSpPr>
          <p:nvPr/>
        </p:nvCxnSpPr>
        <p:spPr>
          <a:xfrm flipH="1">
            <a:off x="3908045" y="3567685"/>
            <a:ext cx="1467641" cy="56697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cxnSpLocks/>
            <a:stCxn id="120" idx="2"/>
            <a:endCxn id="131" idx="0"/>
          </p:cNvCxnSpPr>
          <p:nvPr/>
        </p:nvCxnSpPr>
        <p:spPr>
          <a:xfrm>
            <a:off x="5375686" y="3567685"/>
            <a:ext cx="61448" cy="57590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7594432" y="5904741"/>
            <a:ext cx="3187932" cy="661166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*Co-leadership Model in all teams</a:t>
            </a: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          Line Management</a:t>
            </a:r>
          </a:p>
          <a:p>
            <a:pPr algn="ctr"/>
            <a:r>
              <a:rPr lang="en-AU" sz="1400" dirty="0">
                <a:solidFill>
                  <a:schemeClr val="tx1"/>
                </a:solidFill>
              </a:rPr>
              <a:t>             Clinical Governance  </a:t>
            </a:r>
          </a:p>
        </p:txBody>
      </p:sp>
      <p:cxnSp>
        <p:nvCxnSpPr>
          <p:cNvPr id="254" name="Straight Arrow Connector 253"/>
          <p:cNvCxnSpPr>
            <a:cxnSpLocks/>
            <a:stCxn id="37" idx="2"/>
            <a:endCxn id="18" idx="0"/>
          </p:cNvCxnSpPr>
          <p:nvPr/>
        </p:nvCxnSpPr>
        <p:spPr>
          <a:xfrm flipH="1">
            <a:off x="6253557" y="3360603"/>
            <a:ext cx="3207684" cy="737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cxnSpLocks/>
            <a:endCxn id="150" idx="0"/>
          </p:cNvCxnSpPr>
          <p:nvPr/>
        </p:nvCxnSpPr>
        <p:spPr>
          <a:xfrm flipH="1">
            <a:off x="4160224" y="2484320"/>
            <a:ext cx="1" cy="424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cxnSpLocks/>
            <a:endCxn id="87" idx="0"/>
          </p:cNvCxnSpPr>
          <p:nvPr/>
        </p:nvCxnSpPr>
        <p:spPr>
          <a:xfrm flipH="1">
            <a:off x="3028534" y="2443877"/>
            <a:ext cx="1" cy="455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cxnSpLocks/>
            <a:stCxn id="100" idx="2"/>
            <a:endCxn id="93" idx="0"/>
          </p:cNvCxnSpPr>
          <p:nvPr/>
        </p:nvCxnSpPr>
        <p:spPr>
          <a:xfrm flipH="1">
            <a:off x="8964657" y="1463131"/>
            <a:ext cx="846" cy="18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cxnSpLocks/>
          </p:cNvCxnSpPr>
          <p:nvPr/>
        </p:nvCxnSpPr>
        <p:spPr>
          <a:xfrm>
            <a:off x="8011143" y="2484320"/>
            <a:ext cx="0" cy="424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cxnSpLocks/>
          </p:cNvCxnSpPr>
          <p:nvPr/>
        </p:nvCxnSpPr>
        <p:spPr>
          <a:xfrm>
            <a:off x="9474342" y="2484320"/>
            <a:ext cx="0" cy="41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476276" y="2908639"/>
            <a:ext cx="156590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CCI/Safeguard CARTS</a:t>
            </a:r>
          </a:p>
          <a:p>
            <a:pPr algn="ctr"/>
            <a:r>
              <a:rPr lang="en-AU" sz="1200" dirty="0"/>
              <a:t>Team Leader</a:t>
            </a:r>
          </a:p>
        </p:txBody>
      </p:sp>
      <p:cxnSp>
        <p:nvCxnSpPr>
          <p:cNvPr id="28" name="Straight Arrow Connector 27"/>
          <p:cNvCxnSpPr>
            <a:cxnSpLocks/>
            <a:stCxn id="11" idx="2"/>
          </p:cNvCxnSpPr>
          <p:nvPr/>
        </p:nvCxnSpPr>
        <p:spPr>
          <a:xfrm>
            <a:off x="6886769" y="1929383"/>
            <a:ext cx="0" cy="54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053002" y="1078489"/>
            <a:ext cx="4951132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Mental Health Executive Team 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FD45612-2436-4121-BC31-95A18D3CD6F5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10997865" y="2484320"/>
            <a:ext cx="261365" cy="424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3AA466C0-4D59-4994-937E-B0B734A1C81A}"/>
              </a:ext>
            </a:extLst>
          </p:cNvPr>
          <p:cNvSpPr txBox="1"/>
          <p:nvPr/>
        </p:nvSpPr>
        <p:spPr>
          <a:xfrm>
            <a:off x="1392960" y="4125542"/>
            <a:ext cx="953506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CNC NEXUS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4D3FDB4-AAE0-4754-95CE-15FCFFCA840B}"/>
              </a:ext>
            </a:extLst>
          </p:cNvPr>
          <p:cNvCxnSpPr>
            <a:cxnSpLocks/>
            <a:stCxn id="124" idx="2"/>
            <a:endCxn id="12" idx="0"/>
          </p:cNvCxnSpPr>
          <p:nvPr/>
        </p:nvCxnSpPr>
        <p:spPr>
          <a:xfrm flipH="1">
            <a:off x="2404381" y="4585785"/>
            <a:ext cx="559341" cy="832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0B5DB96-C59A-4341-B65C-2A15D32C6C0D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772355" y="3347037"/>
            <a:ext cx="932040" cy="778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E90BD19-AF76-4E5E-AD17-B530A50651D1}"/>
              </a:ext>
            </a:extLst>
          </p:cNvPr>
          <p:cNvCxnSpPr>
            <a:cxnSpLocks/>
            <a:stCxn id="99" idx="2"/>
          </p:cNvCxnSpPr>
          <p:nvPr/>
        </p:nvCxnSpPr>
        <p:spPr>
          <a:xfrm>
            <a:off x="8457627" y="1462496"/>
            <a:ext cx="513509" cy="16774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87DB612D-155B-4858-9C0E-7AAB5EC27F11}"/>
              </a:ext>
            </a:extLst>
          </p:cNvPr>
          <p:cNvCxnSpPr>
            <a:cxnSpLocks/>
            <a:stCxn id="102" idx="2"/>
            <a:endCxn id="93" idx="0"/>
          </p:cNvCxnSpPr>
          <p:nvPr/>
        </p:nvCxnSpPr>
        <p:spPr>
          <a:xfrm flipH="1">
            <a:off x="8964657" y="1461730"/>
            <a:ext cx="499233" cy="18340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: Elbow 175">
            <a:extLst>
              <a:ext uri="{FF2B5EF4-FFF2-40B4-BE49-F238E27FC236}">
                <a16:creationId xmlns:a16="http://schemas.microsoft.com/office/drawing/2014/main" id="{4E42A175-3E8E-480E-B387-37DC4CC88FCF}"/>
              </a:ext>
            </a:extLst>
          </p:cNvPr>
          <p:cNvCxnSpPr>
            <a:cxnSpLocks/>
          </p:cNvCxnSpPr>
          <p:nvPr/>
        </p:nvCxnSpPr>
        <p:spPr>
          <a:xfrm rot="16200000" flipH="1">
            <a:off x="8578776" y="280958"/>
            <a:ext cx="263770" cy="3483919"/>
          </a:xfrm>
          <a:prstGeom prst="bentConnector3">
            <a:avLst>
              <a:gd name="adj1" fmla="val 186666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or: Elbow 177">
            <a:extLst>
              <a:ext uri="{FF2B5EF4-FFF2-40B4-BE49-F238E27FC236}">
                <a16:creationId xmlns:a16="http://schemas.microsoft.com/office/drawing/2014/main" id="{577C827F-C54A-4327-ACE1-2C55DC363CCB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26128" y="1034845"/>
            <a:ext cx="269748" cy="2077888"/>
          </a:xfrm>
          <a:prstGeom prst="bentConnector3">
            <a:avLst>
              <a:gd name="adj1" fmla="val 184746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89623BC3-7448-4433-ACC7-DC8CB49558E0}"/>
              </a:ext>
            </a:extLst>
          </p:cNvPr>
          <p:cNvCxnSpPr>
            <a:cxnSpLocks/>
            <a:stCxn id="37" idx="2"/>
            <a:endCxn id="32" idx="0"/>
          </p:cNvCxnSpPr>
          <p:nvPr/>
        </p:nvCxnSpPr>
        <p:spPr>
          <a:xfrm flipH="1">
            <a:off x="7340208" y="3360603"/>
            <a:ext cx="2121033" cy="737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0C79E40E-2439-42C1-B6B6-0282D3DA372C}"/>
              </a:ext>
            </a:extLst>
          </p:cNvPr>
          <p:cNvCxnSpPr>
            <a:cxnSpLocks/>
            <a:stCxn id="37" idx="2"/>
            <a:endCxn id="17" idx="0"/>
          </p:cNvCxnSpPr>
          <p:nvPr/>
        </p:nvCxnSpPr>
        <p:spPr>
          <a:xfrm flipH="1">
            <a:off x="8313748" y="3360603"/>
            <a:ext cx="1147493" cy="734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992D9C2F-6ADC-4501-AB57-0DD2BC31A379}"/>
              </a:ext>
            </a:extLst>
          </p:cNvPr>
          <p:cNvCxnSpPr>
            <a:stCxn id="37" idx="2"/>
            <a:endCxn id="30" idx="0"/>
          </p:cNvCxnSpPr>
          <p:nvPr/>
        </p:nvCxnSpPr>
        <p:spPr>
          <a:xfrm flipH="1">
            <a:off x="9259382" y="3360603"/>
            <a:ext cx="201859" cy="725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FB9151A3-6552-4E5F-A410-76E3888B1E28}"/>
              </a:ext>
            </a:extLst>
          </p:cNvPr>
          <p:cNvCxnSpPr>
            <a:stCxn id="37" idx="2"/>
            <a:endCxn id="31" idx="0"/>
          </p:cNvCxnSpPr>
          <p:nvPr/>
        </p:nvCxnSpPr>
        <p:spPr>
          <a:xfrm>
            <a:off x="9461241" y="3360603"/>
            <a:ext cx="795752" cy="717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B21673B4-073E-41A9-8EB8-A0BAC5C09791}"/>
              </a:ext>
            </a:extLst>
          </p:cNvPr>
          <p:cNvCxnSpPr>
            <a:stCxn id="37" idx="2"/>
            <a:endCxn id="19" idx="0"/>
          </p:cNvCxnSpPr>
          <p:nvPr/>
        </p:nvCxnSpPr>
        <p:spPr>
          <a:xfrm>
            <a:off x="9461241" y="3360603"/>
            <a:ext cx="1832786" cy="718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44CBACC3-2783-487F-A290-71E5B3914B7B}"/>
              </a:ext>
            </a:extLst>
          </p:cNvPr>
          <p:cNvCxnSpPr/>
          <p:nvPr/>
        </p:nvCxnSpPr>
        <p:spPr>
          <a:xfrm>
            <a:off x="7760191" y="6240837"/>
            <a:ext cx="88880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5E35135A-C4FF-424F-8F40-8EFBCC464840}"/>
              </a:ext>
            </a:extLst>
          </p:cNvPr>
          <p:cNvCxnSpPr/>
          <p:nvPr/>
        </p:nvCxnSpPr>
        <p:spPr>
          <a:xfrm>
            <a:off x="7760191" y="6448654"/>
            <a:ext cx="88880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82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157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HNELHD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Cobbold</dc:creator>
  <cp:lastModifiedBy>Rebecca North</cp:lastModifiedBy>
  <cp:revision>9</cp:revision>
  <cp:lastPrinted>2024-05-08T22:42:26Z</cp:lastPrinted>
  <dcterms:created xsi:type="dcterms:W3CDTF">2021-09-16T05:43:33Z</dcterms:created>
  <dcterms:modified xsi:type="dcterms:W3CDTF">2024-08-27T00:25:43Z</dcterms:modified>
</cp:coreProperties>
</file>